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6"/>
  </p:notesMasterIdLst>
  <p:sldIdLst>
    <p:sldId id="256" r:id="rId5"/>
    <p:sldId id="260" r:id="rId6"/>
    <p:sldId id="257" r:id="rId7"/>
    <p:sldId id="270" r:id="rId8"/>
    <p:sldId id="271" r:id="rId9"/>
    <p:sldId id="272" r:id="rId10"/>
    <p:sldId id="258" r:id="rId11"/>
    <p:sldId id="273" r:id="rId12"/>
    <p:sldId id="275" r:id="rId13"/>
    <p:sldId id="277" r:id="rId14"/>
    <p:sldId id="274" r:id="rId15"/>
    <p:sldId id="276" r:id="rId16"/>
    <p:sldId id="278" r:id="rId17"/>
    <p:sldId id="279" r:id="rId18"/>
    <p:sldId id="286" r:id="rId19"/>
    <p:sldId id="280" r:id="rId20"/>
    <p:sldId id="281" r:id="rId21"/>
    <p:sldId id="282" r:id="rId22"/>
    <p:sldId id="283" r:id="rId23"/>
    <p:sldId id="284" r:id="rId24"/>
    <p:sldId id="285" r:id="rId25"/>
  </p:sldIdLst>
  <p:sldSz cx="12192000" cy="6858000"/>
  <p:notesSz cx="6858000" cy="9144000"/>
  <p:defaultTex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AE3F268-4D56-46BF-A033-668FFFA7E661}" v="1266" dt="2026-09-25T11:50:44.983"/>
    <p1510:client id="{F9AA8A74-08FD-47C9-B5B8-E9DCFEE2A97C}" v="1" dt="2026-09-29T12:23:40.413"/>
  </p1510:revLst>
</p1510:revInfo>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Stijl, gemiddeld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E8B1032C-EA38-4F05-BA0D-38AFFFC7BED3}" styleName="Stijl, licht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2" d="100"/>
          <a:sy n="102" d="100"/>
        </p:scale>
        <p:origin x="72" y="15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6_5#1">
  <dgm:title val=""/>
  <dgm:desc val=""/>
  <dgm:catLst>
    <dgm:cat type="accent6" pri="11500"/>
  </dgm:catLst>
  <dgm:styleLbl name="node0">
    <dgm:fillClrLst meth="cycle">
      <a:schemeClr val="accent6">
        <a:alpha val="80000"/>
      </a:schemeClr>
    </dgm:fillClrLst>
    <dgm:linClrLst meth="repeat">
      <a:schemeClr val="lt1"/>
    </dgm:linClrLst>
    <dgm:effectClrLst/>
    <dgm:txLinClrLst/>
    <dgm:txFillClrLst/>
    <dgm:txEffectClrLst/>
  </dgm:styleLbl>
  <dgm:styleLbl name="node0NoLn">
    <dgm:fillClrLst meth="cycle">
      <a:schemeClr val="accent6">
        <a:alpha val="80000"/>
      </a:schemeClr>
    </dgm:fillClrLst>
    <dgm:linClrLst meth="repeat">
      <a:schemeClr val="lt1">
        <a:alpha val="0"/>
      </a:schemeClr>
    </dgm:linClrLst>
    <dgm:effectClrLst/>
    <dgm:txLinClrLst/>
    <dgm:txFillClrLst/>
    <dgm:txEffectClrLst/>
  </dgm:styleLbl>
  <dgm:styleLbl name="alignNode1">
    <dgm:fillClrLst>
      <a:schemeClr val="accent6">
        <a:alpha val="90000"/>
      </a:schemeClr>
      <a:schemeClr val="accent6">
        <a:alpha val="50000"/>
      </a:schemeClr>
    </dgm:fillClrLst>
    <dgm:linClrLst>
      <a:schemeClr val="accent6">
        <a:alpha val="90000"/>
      </a:schemeClr>
      <a:schemeClr val="accent6">
        <a:alpha val="50000"/>
      </a:schemeClr>
    </dgm:linClrLst>
    <dgm:effectClrLst/>
    <dgm:txLinClrLst/>
    <dgm:txFillClrLst/>
    <dgm:txEffectClrLst/>
  </dgm:styleLbl>
  <dgm:styleLbl name="node1">
    <dgm:fillClrLst>
      <a:schemeClr val="accent6">
        <a:alpha val="90000"/>
      </a:schemeClr>
      <a:schemeClr val="accent6">
        <a:alpha val="50000"/>
      </a:schemeClr>
    </dgm:fillClrLst>
    <dgm:linClrLst meth="repeat">
      <a:schemeClr val="lt1"/>
    </dgm:linClrLst>
    <dgm:effectClrLst/>
    <dgm:txLinClrLst/>
    <dgm:txFillClrLst/>
    <dgm:txEffectClrLst/>
  </dgm:styleLbl>
  <dgm:styleLbl name="node1NoLn">
    <dgm:fillClrLst>
      <a:schemeClr val="accent6">
        <a:alpha val="90000"/>
      </a:schemeClr>
      <a:schemeClr val="accent6">
        <a:alpha val="50000"/>
      </a:schemeClr>
    </dgm:fillClrLst>
    <dgm:linClrLst meth="repeat">
      <a:schemeClr val="lt1">
        <a:alpha val="0"/>
      </a:schemeClr>
    </dgm:linClrLst>
    <dgm:effectClrLst/>
    <dgm:txLinClrLst/>
    <dgm:txFillClrLst/>
    <dgm:txEffectClrLst/>
  </dgm:styleLbl>
  <dgm:styleLbl name="ltNode1NoLn">
    <dgm:fillClrLst>
      <a:schemeClr val="accent6">
        <a:tint val="75000"/>
      </a:schemeClr>
      <a:schemeClr val="accent6">
        <a:tint val="75000"/>
      </a:schemeClr>
    </dgm:fillClrLst>
    <dgm:linClrLst meth="repeat">
      <a:schemeClr val="lt1">
        <a:alpha val="0"/>
      </a:schemeClr>
    </dgm:linClrLst>
    <dgm:effectClrLst/>
    <dgm:txLinClrLst/>
    <dgm:txFillClrLst meth="repeat">
      <a:schemeClr val="dk1"/>
    </dgm:txFillClrLst>
    <dgm:txEffectClrLst/>
  </dgm:styleLbl>
  <dgm:styleLbl name="lnNode1">
    <dgm:fillClrLst>
      <a:schemeClr val="accent6">
        <a:shade val="90000"/>
      </a:schemeClr>
      <a:schemeClr val="accent6">
        <a:tint val="50000"/>
        <a:alpha val="5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alpha val="80000"/>
      </a:schemeClr>
    </dgm:fillClrLst>
    <dgm:linClrLst meth="repeat">
      <a:schemeClr val="lt1"/>
    </dgm:linClrLst>
    <dgm:effectClrLst/>
    <dgm:txLinClrLst/>
    <dgm:txFillClrLst/>
    <dgm:txEffectClrLst/>
  </dgm:styleLbl>
  <dgm:styleLbl name="node2">
    <dgm:fillClrLst>
      <a:schemeClr val="accent6">
        <a:alpha val="70000"/>
      </a:schemeClr>
    </dgm:fillClrLst>
    <dgm:linClrLst meth="repeat">
      <a:schemeClr val="lt1"/>
    </dgm:linClrLst>
    <dgm:effectClrLst/>
    <dgm:txLinClrLst/>
    <dgm:txFillClrLst/>
    <dgm:txEffectClrLst/>
  </dgm:styleLbl>
  <dgm:styleLbl name="node2NoLn">
    <dgm:fillClrLst>
      <a:schemeClr val="accent6">
        <a:alpha val="70000"/>
      </a:schemeClr>
    </dgm:fillClrLst>
    <dgm:linClrLst meth="repeat">
      <a:schemeClr val="lt1">
        <a:alpha val="0"/>
      </a:schemeClr>
    </dgm:linClrLst>
    <dgm:effectClrLst/>
    <dgm:txLinClrLst/>
    <dgm:txFillClrLst/>
    <dgm:txEffectClrLst/>
  </dgm:styleLbl>
  <dgm:styleLbl name="node3">
    <dgm:fillClrLst>
      <a:schemeClr val="accent6">
        <a:alpha val="50000"/>
      </a:schemeClr>
    </dgm:fillClrLst>
    <dgm:linClrLst meth="repeat">
      <a:schemeClr val="lt1"/>
    </dgm:linClrLst>
    <dgm:effectClrLst/>
    <dgm:txLinClrLst/>
    <dgm:txFillClrLst/>
    <dgm:txEffectClrLst/>
  </dgm:styleLbl>
  <dgm:styleLbl name="node3NoLn">
    <dgm:fillClrLst>
      <a:schemeClr val="accent6">
        <a:alpha val="50000"/>
      </a:schemeClr>
    </dgm:fillClrLst>
    <dgm:linClrLst meth="repeat">
      <a:schemeClr val="lt1">
        <a:alpha val="0"/>
      </a:schemeClr>
    </dgm:linClrLst>
    <dgm:effectClrLst/>
    <dgm:txLinClrLst/>
    <dgm:txFillClrLst/>
    <dgm:txEffectClrLst/>
  </dgm:styleLbl>
  <dgm:styleLbl name="node4">
    <dgm:fillClrLst>
      <a:schemeClr val="accent6">
        <a:alpha val="30000"/>
      </a:schemeClr>
    </dgm:fillClrLst>
    <dgm:linClrLst meth="repeat">
      <a:schemeClr val="lt1"/>
    </dgm:linClrLst>
    <dgm:effectClrLst/>
    <dgm:txLinClrLst/>
    <dgm:txFillClrLst/>
    <dgm:txEffectClrLst/>
  </dgm:styleLbl>
  <dgm:styleLbl name="node4NoLn">
    <dgm:fillClrLst>
      <a:schemeClr val="accent6">
        <a:alpha val="30000"/>
      </a:schemeClr>
    </dgm:fillClrLst>
    <dgm:linClrLst meth="repeat">
      <a:schemeClr val="lt1">
        <a:alpha val="0"/>
      </a:schemeClr>
    </dgm:linClrLst>
    <dgm:effectClrLst/>
    <dgm:txLinClrLst/>
    <dgm:txFillClrLst/>
    <dgm:txEffectClrLst/>
  </dgm:styleLbl>
  <dgm:styleLbl name="fgImgPlace1">
    <dgm:fillClrLst>
      <a:schemeClr val="accent6">
        <a:tint val="50000"/>
        <a:alpha val="90000"/>
      </a:schemeClr>
      <a:schemeClr val="accent6">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f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b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sibTrans1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alpha val="90000"/>
      </a:schemeClr>
    </dgm:fillClrLst>
    <dgm:linClrLst meth="repeat">
      <a:schemeClr val="lt1"/>
    </dgm:linClrLst>
    <dgm:effectClrLst/>
    <dgm:txLinClrLst/>
    <dgm:txFillClrLst/>
    <dgm:txEffectClrLst/>
  </dgm:styleLbl>
  <dgm:styleLbl name="asst1">
    <dgm:fillClrLst meth="repeat">
      <a:schemeClr val="accent6">
        <a:alpha val="90000"/>
      </a:schemeClr>
    </dgm:fillClrLst>
    <dgm:linClrLst meth="repeat">
      <a:schemeClr val="lt1"/>
    </dgm:linClrLst>
    <dgm:effectClrLst/>
    <dgm:txLinClrLst/>
    <dgm:txFillClrLst/>
    <dgm:txEffectClrLst/>
  </dgm:styleLbl>
  <dgm:styleLbl name="asst2">
    <dgm:fillClrLst>
      <a:schemeClr val="accent6">
        <a:alpha val="90000"/>
      </a:schemeClr>
    </dgm:fillClrLst>
    <dgm:linClrLst meth="repeat">
      <a:schemeClr val="lt1"/>
    </dgm:linClrLst>
    <dgm:effectClrLst/>
    <dgm:txLinClrLst/>
    <dgm:txFillClrLst/>
    <dgm:txEffectClrLst/>
  </dgm:styleLbl>
  <dgm:styleLbl name="asst3">
    <dgm:fillClrLst>
      <a:schemeClr val="accent6">
        <a:alpha val="70000"/>
      </a:schemeClr>
    </dgm:fillClrLst>
    <dgm:linClrLst meth="repeat">
      <a:schemeClr val="lt1"/>
    </dgm:linClrLst>
    <dgm:effectClrLst/>
    <dgm:txLinClrLst/>
    <dgm:txFillClrLst/>
    <dgm:txEffectClrLst/>
  </dgm:styleLbl>
  <dgm:styleLbl name="asst4">
    <dgm:fillClrLst>
      <a:schemeClr val="accent6">
        <a:alpha val="50000"/>
      </a:schemeClr>
    </dgm:fillClrLst>
    <dgm:linClrLst meth="repeat">
      <a:schemeClr val="lt1"/>
    </dgm:linClrLst>
    <dgm:effectClrLst/>
    <dgm:txLinClrLst/>
    <dgm:txFillClrLst/>
    <dgm:txEffectClrLst/>
  </dgm:styleLbl>
  <dgm:styleLbl name="parChTrans2D1">
    <dgm:fillClrLst meth="repeat">
      <a:schemeClr val="accent6">
        <a:shade val="8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a:schemeClr val="accent6">
        <a:alpha val="90000"/>
        <a:tint val="40000"/>
      </a:schemeClr>
      <a:schemeClr val="accent6">
        <a:alpha val="5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6_2#1">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0NoLn">
    <dgm:fillClrLst meth="repeat">
      <a:schemeClr val="accent6"/>
    </dgm:fillClrLst>
    <dgm:linClrLst meth="repeat">
      <a:schemeClr val="lt1">
        <a:alpha val="0"/>
      </a:schemeClr>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node1NoLn">
    <dgm:fillClrLst meth="repeat">
      <a:schemeClr val="accent6"/>
    </dgm:fillClrLst>
    <dgm:linClrLst meth="repeat">
      <a:schemeClr val="lt1">
        <a:alpha val="0"/>
      </a:schemeClr>
    </dgm:linClrLst>
    <dgm:effectClrLst/>
    <dgm:txLinClrLst/>
    <dgm:txFillClrLst/>
    <dgm:txEffectClrLst/>
  </dgm:styleLbl>
  <dgm:styleLbl name="ltNode1NoLn">
    <dgm:fillClrLst meth="repeat">
      <a:schemeClr val="accent6">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2NoLn">
    <dgm:fillClrLst meth="repeat">
      <a:schemeClr val="accent6"/>
    </dgm:fillClrLst>
    <dgm:linClrLst meth="repeat">
      <a:schemeClr val="lt1">
        <a:alpha val="0"/>
      </a:schemeClr>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3NoLn">
    <dgm:fillClrLst meth="repeat">
      <a:schemeClr val="accent6"/>
    </dgm:fillClrLst>
    <dgm:linClrLst meth="repeat">
      <a:schemeClr val="lt1">
        <a:alpha val="0"/>
      </a:schemeClr>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node4NoLn">
    <dgm:fillClrLst meth="repeat">
      <a:schemeClr val="accent6"/>
    </dgm:fillClrLst>
    <dgm:linClrLst meth="repeat">
      <a:schemeClr val="lt1">
        <a:alpha val="0"/>
      </a:schemeClr>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6_2#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0NoLn">
    <dgm:fillClrLst meth="repeat">
      <a:schemeClr val="accent6"/>
    </dgm:fillClrLst>
    <dgm:linClrLst meth="repeat">
      <a:schemeClr val="lt1">
        <a:alpha val="0"/>
      </a:schemeClr>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node1NoLn">
    <dgm:fillClrLst meth="repeat">
      <a:schemeClr val="accent6"/>
    </dgm:fillClrLst>
    <dgm:linClrLst meth="repeat">
      <a:schemeClr val="lt1">
        <a:alpha val="0"/>
      </a:schemeClr>
    </dgm:linClrLst>
    <dgm:effectClrLst/>
    <dgm:txLinClrLst/>
    <dgm:txFillClrLst/>
    <dgm:txEffectClrLst/>
  </dgm:styleLbl>
  <dgm:styleLbl name="ltNode1NoLn">
    <dgm:fillClrLst meth="repeat">
      <a:schemeClr val="accent6">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2NoLn">
    <dgm:fillClrLst meth="repeat">
      <a:schemeClr val="accent6"/>
    </dgm:fillClrLst>
    <dgm:linClrLst meth="repeat">
      <a:schemeClr val="lt1">
        <a:alpha val="0"/>
      </a:schemeClr>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3NoLn">
    <dgm:fillClrLst meth="repeat">
      <a:schemeClr val="accent6"/>
    </dgm:fillClrLst>
    <dgm:linClrLst meth="repeat">
      <a:schemeClr val="lt1">
        <a:alpha val="0"/>
      </a:schemeClr>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node4NoLn">
    <dgm:fillClrLst meth="repeat">
      <a:schemeClr val="accent6"/>
    </dgm:fillClrLst>
    <dgm:linClrLst meth="repeat">
      <a:schemeClr val="lt1">
        <a:alpha val="0"/>
      </a:schemeClr>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AE64FFD6-5413-45C1-BDF5-52A20A9DE9DF}" type="doc">
      <dgm:prSet loTypeId="urn:microsoft.com/office/officeart/2005/8/layout/chevron2" loCatId="list" qsTypeId="urn:microsoft.com/office/officeart/2005/8/quickstyle/simple1#1" qsCatId="simple" csTypeId="urn:microsoft.com/office/officeart/2005/8/colors/accent6_5#1" csCatId="accent6" phldr="1"/>
      <dgm:spPr/>
      <dgm:t>
        <a:bodyPr/>
        <a:lstStyle/>
        <a:p>
          <a:endParaRPr lang="nl-BE"/>
        </a:p>
      </dgm:t>
    </dgm:pt>
    <dgm:pt modelId="{86116161-BD2F-4E7C-87C2-5CFDBEFFA429}">
      <dgm:prSet phldrT="[Tekst]" phldr="0"/>
      <dgm:spPr>
        <a:solidFill>
          <a:srgbClr val="008000">
            <a:alpha val="90000"/>
          </a:srgbClr>
        </a:solidFill>
      </dgm:spPr>
      <dgm:t>
        <a:bodyPr/>
        <a:lstStyle/>
        <a:p>
          <a:r>
            <a:rPr lang="nl-BE"/>
            <a:t>1</a:t>
          </a:r>
        </a:p>
      </dgm:t>
    </dgm:pt>
    <dgm:pt modelId="{0394EFA8-F7CD-4F19-868A-A8370B0E8A92}" type="parTrans" cxnId="{5AD87CE1-FF89-46AF-8930-25B034BFC312}">
      <dgm:prSet/>
      <dgm:spPr/>
      <dgm:t>
        <a:bodyPr/>
        <a:lstStyle/>
        <a:p>
          <a:endParaRPr lang="nl-BE">
            <a:solidFill>
              <a:srgbClr val="008000"/>
            </a:solidFill>
          </a:endParaRPr>
        </a:p>
      </dgm:t>
    </dgm:pt>
    <dgm:pt modelId="{FBCC1359-51BE-4917-A219-2C1BD4C5C943}" type="sibTrans" cxnId="{5AD87CE1-FF89-46AF-8930-25B034BFC312}">
      <dgm:prSet/>
      <dgm:spPr/>
      <dgm:t>
        <a:bodyPr/>
        <a:lstStyle/>
        <a:p>
          <a:endParaRPr lang="nl-BE">
            <a:solidFill>
              <a:srgbClr val="008000"/>
            </a:solidFill>
          </a:endParaRPr>
        </a:p>
      </dgm:t>
    </dgm:pt>
    <dgm:pt modelId="{75CA6261-335D-4A55-9A75-359F1BB47A98}">
      <dgm:prSet phldrT="[Tekst]" phldr="0"/>
      <dgm:spPr/>
      <dgm:t>
        <a:bodyPr/>
        <a:lstStyle/>
        <a:p>
          <a:r>
            <a:rPr lang="nl-BE"/>
            <a:t>Waarom deze oproep?</a:t>
          </a:r>
        </a:p>
      </dgm:t>
    </dgm:pt>
    <dgm:pt modelId="{54D5F6CD-B7DA-489A-BF6A-A4E22487CA95}" type="parTrans" cxnId="{7A15ECCE-D739-4C40-A119-5E326E500B87}">
      <dgm:prSet/>
      <dgm:spPr/>
      <dgm:t>
        <a:bodyPr/>
        <a:lstStyle/>
        <a:p>
          <a:endParaRPr lang="nl-BE">
            <a:solidFill>
              <a:srgbClr val="008000"/>
            </a:solidFill>
          </a:endParaRPr>
        </a:p>
      </dgm:t>
    </dgm:pt>
    <dgm:pt modelId="{1F465D7E-27F2-4A56-B7AC-CBDC3437FDC3}" type="sibTrans" cxnId="{7A15ECCE-D739-4C40-A119-5E326E500B87}">
      <dgm:prSet/>
      <dgm:spPr/>
      <dgm:t>
        <a:bodyPr/>
        <a:lstStyle/>
        <a:p>
          <a:endParaRPr lang="nl-BE">
            <a:solidFill>
              <a:srgbClr val="008000"/>
            </a:solidFill>
          </a:endParaRPr>
        </a:p>
      </dgm:t>
    </dgm:pt>
    <dgm:pt modelId="{61B012BE-40E3-45EA-8054-2A02C6A7A5D6}">
      <dgm:prSet phldrT="[Tekst]" phldr="0"/>
      <dgm:spPr>
        <a:solidFill>
          <a:srgbClr val="008000">
            <a:alpha val="90000"/>
          </a:srgbClr>
        </a:solidFill>
      </dgm:spPr>
      <dgm:t>
        <a:bodyPr/>
        <a:lstStyle/>
        <a:p>
          <a:r>
            <a:rPr lang="nl-BE"/>
            <a:t>2</a:t>
          </a:r>
        </a:p>
      </dgm:t>
    </dgm:pt>
    <dgm:pt modelId="{2C17BBE2-2B3B-4E14-836E-0537185D8622}" type="parTrans" cxnId="{48E2C666-82FA-4528-9960-60BC72CB6CDE}">
      <dgm:prSet/>
      <dgm:spPr/>
      <dgm:t>
        <a:bodyPr/>
        <a:lstStyle/>
        <a:p>
          <a:endParaRPr lang="nl-BE">
            <a:solidFill>
              <a:srgbClr val="008000"/>
            </a:solidFill>
          </a:endParaRPr>
        </a:p>
      </dgm:t>
    </dgm:pt>
    <dgm:pt modelId="{D1F0D8CC-9805-4B7B-A74B-5E79B287C45A}" type="sibTrans" cxnId="{48E2C666-82FA-4528-9960-60BC72CB6CDE}">
      <dgm:prSet/>
      <dgm:spPr/>
      <dgm:t>
        <a:bodyPr/>
        <a:lstStyle/>
        <a:p>
          <a:endParaRPr lang="nl-BE">
            <a:solidFill>
              <a:srgbClr val="008000"/>
            </a:solidFill>
          </a:endParaRPr>
        </a:p>
      </dgm:t>
    </dgm:pt>
    <dgm:pt modelId="{CE04BBB1-B4A8-468D-B315-BFD55413461F}">
      <dgm:prSet phldrT="[Tekst]" phldr="0"/>
      <dgm:spPr/>
      <dgm:t>
        <a:bodyPr/>
        <a:lstStyle/>
        <a:p>
          <a:r>
            <a:rPr lang="nl-BE"/>
            <a:t>Wie kan indienen?</a:t>
          </a:r>
        </a:p>
      </dgm:t>
    </dgm:pt>
    <dgm:pt modelId="{3575F530-A189-4AA7-8851-3F8704DAFA46}" type="parTrans" cxnId="{C29DDB21-CFBC-4986-A709-3CF02C6D1641}">
      <dgm:prSet/>
      <dgm:spPr/>
      <dgm:t>
        <a:bodyPr/>
        <a:lstStyle/>
        <a:p>
          <a:endParaRPr lang="nl-BE">
            <a:solidFill>
              <a:srgbClr val="008000"/>
            </a:solidFill>
          </a:endParaRPr>
        </a:p>
      </dgm:t>
    </dgm:pt>
    <dgm:pt modelId="{04312259-4031-499D-B654-83E562238C0D}" type="sibTrans" cxnId="{C29DDB21-CFBC-4986-A709-3CF02C6D1641}">
      <dgm:prSet/>
      <dgm:spPr/>
      <dgm:t>
        <a:bodyPr/>
        <a:lstStyle/>
        <a:p>
          <a:endParaRPr lang="nl-BE">
            <a:solidFill>
              <a:srgbClr val="008000"/>
            </a:solidFill>
          </a:endParaRPr>
        </a:p>
      </dgm:t>
    </dgm:pt>
    <dgm:pt modelId="{B892F0AE-F6CD-49B2-9EE8-4BFFCA9D6291}">
      <dgm:prSet phldrT="[Tekst]" phldr="0"/>
      <dgm:spPr>
        <a:solidFill>
          <a:srgbClr val="008000">
            <a:alpha val="90000"/>
          </a:srgbClr>
        </a:solidFill>
      </dgm:spPr>
      <dgm:t>
        <a:bodyPr/>
        <a:lstStyle/>
        <a:p>
          <a:r>
            <a:rPr lang="nl-BE"/>
            <a:t>3</a:t>
          </a:r>
        </a:p>
      </dgm:t>
    </dgm:pt>
    <dgm:pt modelId="{568FA0AA-35A3-4461-BA07-4E17FF286675}" type="parTrans" cxnId="{9F527294-F2C6-451D-BE36-F5A3C2BDDB12}">
      <dgm:prSet/>
      <dgm:spPr/>
      <dgm:t>
        <a:bodyPr/>
        <a:lstStyle/>
        <a:p>
          <a:endParaRPr lang="nl-BE">
            <a:solidFill>
              <a:srgbClr val="008000"/>
            </a:solidFill>
          </a:endParaRPr>
        </a:p>
      </dgm:t>
    </dgm:pt>
    <dgm:pt modelId="{31CBE9BC-A903-4A3A-995E-0DFAF0772D0B}" type="sibTrans" cxnId="{9F527294-F2C6-451D-BE36-F5A3C2BDDB12}">
      <dgm:prSet/>
      <dgm:spPr/>
      <dgm:t>
        <a:bodyPr/>
        <a:lstStyle/>
        <a:p>
          <a:endParaRPr lang="nl-BE">
            <a:solidFill>
              <a:srgbClr val="008000"/>
            </a:solidFill>
          </a:endParaRPr>
        </a:p>
      </dgm:t>
    </dgm:pt>
    <dgm:pt modelId="{860755A8-1F4F-4A4E-8C1C-02DB7C20077E}">
      <dgm:prSet phldrT="[Tekst]" phldr="0"/>
      <dgm:spPr/>
      <dgm:t>
        <a:bodyPr/>
        <a:lstStyle/>
        <a:p>
          <a:r>
            <a:rPr lang="nl-BE"/>
            <a:t>Route: van aanmelding naar aanvraag</a:t>
          </a:r>
        </a:p>
      </dgm:t>
    </dgm:pt>
    <dgm:pt modelId="{E3477D0A-7DF9-4BC2-885A-7B8BC58C4829}" type="parTrans" cxnId="{825BDAB2-1A2E-4FC3-93EE-BFCA55595CB9}">
      <dgm:prSet/>
      <dgm:spPr/>
      <dgm:t>
        <a:bodyPr/>
        <a:lstStyle/>
        <a:p>
          <a:endParaRPr lang="nl-BE">
            <a:solidFill>
              <a:srgbClr val="008000"/>
            </a:solidFill>
          </a:endParaRPr>
        </a:p>
      </dgm:t>
    </dgm:pt>
    <dgm:pt modelId="{17CB8223-BE73-4FE3-AC29-18687960F67A}" type="sibTrans" cxnId="{825BDAB2-1A2E-4FC3-93EE-BFCA55595CB9}">
      <dgm:prSet/>
      <dgm:spPr/>
      <dgm:t>
        <a:bodyPr/>
        <a:lstStyle/>
        <a:p>
          <a:endParaRPr lang="nl-BE">
            <a:solidFill>
              <a:srgbClr val="008000"/>
            </a:solidFill>
          </a:endParaRPr>
        </a:p>
      </dgm:t>
    </dgm:pt>
    <dgm:pt modelId="{EF06BF09-7A2D-4905-879E-F467822A805A}">
      <dgm:prSet phldrT="[Tekst]" phldr="0"/>
      <dgm:spPr>
        <a:solidFill>
          <a:srgbClr val="008000">
            <a:alpha val="90000"/>
          </a:srgbClr>
        </a:solidFill>
      </dgm:spPr>
      <dgm:t>
        <a:bodyPr/>
        <a:lstStyle/>
        <a:p>
          <a:r>
            <a:rPr lang="nl-BE"/>
            <a:t>4</a:t>
          </a:r>
        </a:p>
      </dgm:t>
    </dgm:pt>
    <dgm:pt modelId="{977F2E7A-2379-4C86-9D61-D51A42B12D2E}" type="parTrans" cxnId="{18997F99-7005-428F-B328-E5AA6AD01370}">
      <dgm:prSet/>
      <dgm:spPr/>
      <dgm:t>
        <a:bodyPr/>
        <a:lstStyle/>
        <a:p>
          <a:endParaRPr lang="nl-BE">
            <a:solidFill>
              <a:srgbClr val="008000"/>
            </a:solidFill>
          </a:endParaRPr>
        </a:p>
      </dgm:t>
    </dgm:pt>
    <dgm:pt modelId="{564241BE-6189-4368-946E-B9EBD543609C}" type="sibTrans" cxnId="{18997F99-7005-428F-B328-E5AA6AD01370}">
      <dgm:prSet/>
      <dgm:spPr/>
      <dgm:t>
        <a:bodyPr/>
        <a:lstStyle/>
        <a:p>
          <a:endParaRPr lang="nl-BE">
            <a:solidFill>
              <a:srgbClr val="008000"/>
            </a:solidFill>
          </a:endParaRPr>
        </a:p>
      </dgm:t>
    </dgm:pt>
    <dgm:pt modelId="{24357545-0B58-47D4-87F7-6A14A1CD4DC4}">
      <dgm:prSet/>
      <dgm:spPr/>
      <dgm:t>
        <a:bodyPr/>
        <a:lstStyle/>
        <a:p>
          <a:r>
            <a:rPr lang="nl-BE"/>
            <a:t>Wat maakt een sterk dossier?</a:t>
          </a:r>
        </a:p>
      </dgm:t>
    </dgm:pt>
    <dgm:pt modelId="{18A0C59C-99A3-4E1C-9C7A-BAB1046F1DC3}" type="parTrans" cxnId="{12F5F0A8-CBEE-42B8-BF15-61082AB005E3}">
      <dgm:prSet/>
      <dgm:spPr/>
      <dgm:t>
        <a:bodyPr/>
        <a:lstStyle/>
        <a:p>
          <a:endParaRPr lang="nl-BE">
            <a:solidFill>
              <a:srgbClr val="008000"/>
            </a:solidFill>
          </a:endParaRPr>
        </a:p>
      </dgm:t>
    </dgm:pt>
    <dgm:pt modelId="{C212BA64-AABB-44C0-A94F-01F3F4AFAD53}" type="sibTrans" cxnId="{12F5F0A8-CBEE-42B8-BF15-61082AB005E3}">
      <dgm:prSet/>
      <dgm:spPr/>
      <dgm:t>
        <a:bodyPr/>
        <a:lstStyle/>
        <a:p>
          <a:endParaRPr lang="nl-BE">
            <a:solidFill>
              <a:srgbClr val="008000"/>
            </a:solidFill>
          </a:endParaRPr>
        </a:p>
      </dgm:t>
    </dgm:pt>
    <dgm:pt modelId="{DCEB876D-01E1-4C60-8888-6D3DE448B14B}">
      <dgm:prSet/>
      <dgm:spPr>
        <a:solidFill>
          <a:srgbClr val="008000">
            <a:alpha val="50000"/>
          </a:srgbClr>
        </a:solidFill>
      </dgm:spPr>
      <dgm:t>
        <a:bodyPr/>
        <a:lstStyle/>
        <a:p>
          <a:r>
            <a:rPr lang="nl-BE"/>
            <a:t>6</a:t>
          </a:r>
        </a:p>
      </dgm:t>
    </dgm:pt>
    <dgm:pt modelId="{64F7FEF5-F3E8-4895-9DD9-FF3D9FB5FD38}" type="parTrans" cxnId="{E411AF51-12A7-44BC-A801-D9096C412623}">
      <dgm:prSet/>
      <dgm:spPr/>
      <dgm:t>
        <a:bodyPr/>
        <a:lstStyle/>
        <a:p>
          <a:endParaRPr lang="nl-BE">
            <a:solidFill>
              <a:srgbClr val="008000"/>
            </a:solidFill>
          </a:endParaRPr>
        </a:p>
      </dgm:t>
    </dgm:pt>
    <dgm:pt modelId="{2DD68EBA-7ED7-4B9A-ABA1-40778CD66A96}" type="sibTrans" cxnId="{E411AF51-12A7-44BC-A801-D9096C412623}">
      <dgm:prSet/>
      <dgm:spPr/>
      <dgm:t>
        <a:bodyPr/>
        <a:lstStyle/>
        <a:p>
          <a:endParaRPr lang="nl-BE">
            <a:solidFill>
              <a:srgbClr val="008000"/>
            </a:solidFill>
          </a:endParaRPr>
        </a:p>
      </dgm:t>
    </dgm:pt>
    <dgm:pt modelId="{4BD2992D-FA9F-4A71-8D1F-78578F8C2A44}">
      <dgm:prSet phldrT="[Tekst]" phldr="0"/>
      <dgm:spPr>
        <a:solidFill>
          <a:srgbClr val="008000">
            <a:alpha val="58000"/>
          </a:srgbClr>
        </a:solidFill>
      </dgm:spPr>
      <dgm:t>
        <a:bodyPr/>
        <a:lstStyle/>
        <a:p>
          <a:r>
            <a:rPr lang="nl-BE"/>
            <a:t>5</a:t>
          </a:r>
        </a:p>
      </dgm:t>
    </dgm:pt>
    <dgm:pt modelId="{C198D87B-7DBE-4FCC-9D01-F7F3078D6920}" type="parTrans" cxnId="{1B2365D3-EB05-49B9-A691-A20DD000F187}">
      <dgm:prSet/>
      <dgm:spPr/>
    </dgm:pt>
    <dgm:pt modelId="{3A55022F-4B72-4E43-96D3-F372C659C99D}" type="sibTrans" cxnId="{1B2365D3-EB05-49B9-A691-A20DD000F187}">
      <dgm:prSet/>
      <dgm:spPr/>
    </dgm:pt>
    <dgm:pt modelId="{48F1FAD4-5E9F-4152-A6A8-3BA8EA5AF3D1}">
      <dgm:prSet/>
      <dgm:spPr/>
      <dgm:t>
        <a:bodyPr/>
        <a:lstStyle/>
        <a:p>
          <a:r>
            <a:rPr lang="nl-BE"/>
            <a:t>Overige modaliteiten</a:t>
          </a:r>
        </a:p>
      </dgm:t>
    </dgm:pt>
    <dgm:pt modelId="{90EA4F9A-D0D3-4144-BF45-09322570C618}" type="parTrans" cxnId="{CEEC305E-CD44-4246-B591-B334BDA20882}">
      <dgm:prSet/>
      <dgm:spPr/>
    </dgm:pt>
    <dgm:pt modelId="{4369EE78-F989-4713-9E3D-9F4FC10CB394}" type="sibTrans" cxnId="{CEEC305E-CD44-4246-B591-B334BDA20882}">
      <dgm:prSet/>
      <dgm:spPr/>
    </dgm:pt>
    <dgm:pt modelId="{3FECB896-8396-454B-B28C-8986D9AACF5C}">
      <dgm:prSet/>
      <dgm:spPr/>
      <dgm:t>
        <a:bodyPr/>
        <a:lstStyle/>
        <a:p>
          <a:r>
            <a:rPr lang="nl-BE"/>
            <a:t>Vragen</a:t>
          </a:r>
        </a:p>
      </dgm:t>
    </dgm:pt>
    <dgm:pt modelId="{2608D01C-8E30-4950-B46A-A62B5B13A166}" type="parTrans" cxnId="{E593CA57-290A-4A5E-9BA2-1908A602EBC3}">
      <dgm:prSet/>
      <dgm:spPr/>
    </dgm:pt>
    <dgm:pt modelId="{9A9605B5-EC8F-4DAD-8E33-431847C09501}" type="sibTrans" cxnId="{E593CA57-290A-4A5E-9BA2-1908A602EBC3}">
      <dgm:prSet/>
      <dgm:spPr/>
    </dgm:pt>
    <dgm:pt modelId="{C47932C5-AA56-4123-BAF3-5958622E4546}" type="pres">
      <dgm:prSet presAssocID="{AE64FFD6-5413-45C1-BDF5-52A20A9DE9DF}" presName="linearFlow" presStyleCnt="0">
        <dgm:presLayoutVars>
          <dgm:dir/>
          <dgm:animLvl val="lvl"/>
          <dgm:resizeHandles val="exact"/>
        </dgm:presLayoutVars>
      </dgm:prSet>
      <dgm:spPr/>
    </dgm:pt>
    <dgm:pt modelId="{D9DCFA02-90E9-486C-9857-B08DED88B7DE}" type="pres">
      <dgm:prSet presAssocID="{86116161-BD2F-4E7C-87C2-5CFDBEFFA429}" presName="composite" presStyleCnt="0"/>
      <dgm:spPr/>
    </dgm:pt>
    <dgm:pt modelId="{A3E146A7-30C4-4E7C-A1F1-E21421C1896F}" type="pres">
      <dgm:prSet presAssocID="{86116161-BD2F-4E7C-87C2-5CFDBEFFA429}" presName="parentText" presStyleLbl="alignNode1" presStyleIdx="0" presStyleCnt="6">
        <dgm:presLayoutVars>
          <dgm:chMax val="1"/>
          <dgm:bulletEnabled val="1"/>
        </dgm:presLayoutVars>
      </dgm:prSet>
      <dgm:spPr/>
    </dgm:pt>
    <dgm:pt modelId="{50263AA6-E791-4907-A092-E558A526CC26}" type="pres">
      <dgm:prSet presAssocID="{86116161-BD2F-4E7C-87C2-5CFDBEFFA429}" presName="descendantText" presStyleLbl="alignAcc1" presStyleIdx="0" presStyleCnt="6">
        <dgm:presLayoutVars>
          <dgm:bulletEnabled val="1"/>
        </dgm:presLayoutVars>
      </dgm:prSet>
      <dgm:spPr/>
    </dgm:pt>
    <dgm:pt modelId="{6969009A-D2E5-4A96-B74B-D39B27D577A7}" type="pres">
      <dgm:prSet presAssocID="{FBCC1359-51BE-4917-A219-2C1BD4C5C943}" presName="sp" presStyleCnt="0"/>
      <dgm:spPr/>
    </dgm:pt>
    <dgm:pt modelId="{793B6BD9-BFC1-49F8-BD85-77243F5BA735}" type="pres">
      <dgm:prSet presAssocID="{61B012BE-40E3-45EA-8054-2A02C6A7A5D6}" presName="composite" presStyleCnt="0"/>
      <dgm:spPr/>
    </dgm:pt>
    <dgm:pt modelId="{9D7DE64A-F5C0-4D97-82ED-DB1581833D86}" type="pres">
      <dgm:prSet presAssocID="{61B012BE-40E3-45EA-8054-2A02C6A7A5D6}" presName="parentText" presStyleLbl="alignNode1" presStyleIdx="1" presStyleCnt="6">
        <dgm:presLayoutVars>
          <dgm:chMax val="1"/>
          <dgm:bulletEnabled val="1"/>
        </dgm:presLayoutVars>
      </dgm:prSet>
      <dgm:spPr/>
    </dgm:pt>
    <dgm:pt modelId="{C2110DA5-54F5-4534-A560-568FB76C1603}" type="pres">
      <dgm:prSet presAssocID="{61B012BE-40E3-45EA-8054-2A02C6A7A5D6}" presName="descendantText" presStyleLbl="alignAcc1" presStyleIdx="1" presStyleCnt="6">
        <dgm:presLayoutVars>
          <dgm:bulletEnabled val="1"/>
        </dgm:presLayoutVars>
      </dgm:prSet>
      <dgm:spPr/>
    </dgm:pt>
    <dgm:pt modelId="{92E4E102-F95F-4E1D-98EE-EF9F8C31C19A}" type="pres">
      <dgm:prSet presAssocID="{D1F0D8CC-9805-4B7B-A74B-5E79B287C45A}" presName="sp" presStyleCnt="0"/>
      <dgm:spPr/>
    </dgm:pt>
    <dgm:pt modelId="{B451DF23-C627-4785-ABAE-9DA7A02CADB4}" type="pres">
      <dgm:prSet presAssocID="{B892F0AE-F6CD-49B2-9EE8-4BFFCA9D6291}" presName="composite" presStyleCnt="0"/>
      <dgm:spPr/>
    </dgm:pt>
    <dgm:pt modelId="{348DF674-3194-419E-9014-169C98C3B195}" type="pres">
      <dgm:prSet presAssocID="{B892F0AE-F6CD-49B2-9EE8-4BFFCA9D6291}" presName="parentText" presStyleLbl="alignNode1" presStyleIdx="2" presStyleCnt="6">
        <dgm:presLayoutVars>
          <dgm:chMax val="1"/>
          <dgm:bulletEnabled val="1"/>
        </dgm:presLayoutVars>
      </dgm:prSet>
      <dgm:spPr/>
    </dgm:pt>
    <dgm:pt modelId="{F2E36CF5-D34A-40F0-B7BE-4A0231CF4467}" type="pres">
      <dgm:prSet presAssocID="{B892F0AE-F6CD-49B2-9EE8-4BFFCA9D6291}" presName="descendantText" presStyleLbl="alignAcc1" presStyleIdx="2" presStyleCnt="6">
        <dgm:presLayoutVars>
          <dgm:bulletEnabled val="1"/>
        </dgm:presLayoutVars>
      </dgm:prSet>
      <dgm:spPr/>
    </dgm:pt>
    <dgm:pt modelId="{6FB5D6D4-316A-4D6A-9997-F6EF2C5138A6}" type="pres">
      <dgm:prSet presAssocID="{31CBE9BC-A903-4A3A-995E-0DFAF0772D0B}" presName="sp" presStyleCnt="0"/>
      <dgm:spPr/>
    </dgm:pt>
    <dgm:pt modelId="{CF8A8DCE-2BDE-49A7-B4AE-328CD11C0AD3}" type="pres">
      <dgm:prSet presAssocID="{EF06BF09-7A2D-4905-879E-F467822A805A}" presName="composite" presStyleCnt="0"/>
      <dgm:spPr/>
    </dgm:pt>
    <dgm:pt modelId="{1171E5C7-DAED-405C-AAD5-FFC33448B762}" type="pres">
      <dgm:prSet presAssocID="{EF06BF09-7A2D-4905-879E-F467822A805A}" presName="parentText" presStyleLbl="alignNode1" presStyleIdx="3" presStyleCnt="6">
        <dgm:presLayoutVars>
          <dgm:chMax val="1"/>
          <dgm:bulletEnabled val="1"/>
        </dgm:presLayoutVars>
      </dgm:prSet>
      <dgm:spPr/>
    </dgm:pt>
    <dgm:pt modelId="{727AF672-BE58-48A2-AA3E-35BBF70D9172}" type="pres">
      <dgm:prSet presAssocID="{EF06BF09-7A2D-4905-879E-F467822A805A}" presName="descendantText" presStyleLbl="alignAcc1" presStyleIdx="3" presStyleCnt="6">
        <dgm:presLayoutVars>
          <dgm:bulletEnabled val="1"/>
        </dgm:presLayoutVars>
      </dgm:prSet>
      <dgm:spPr/>
    </dgm:pt>
    <dgm:pt modelId="{B0463490-8F4D-4A5F-BBAB-BCFD23333847}" type="pres">
      <dgm:prSet presAssocID="{564241BE-6189-4368-946E-B9EBD543609C}" presName="sp" presStyleCnt="0"/>
      <dgm:spPr/>
    </dgm:pt>
    <dgm:pt modelId="{37101F12-4F1A-4DF7-A76F-F71C1B9B18D4}" type="pres">
      <dgm:prSet presAssocID="{4BD2992D-FA9F-4A71-8D1F-78578F8C2A44}" presName="composite" presStyleCnt="0"/>
      <dgm:spPr/>
    </dgm:pt>
    <dgm:pt modelId="{E5E54351-AA55-4611-9B44-FAD180FD109E}" type="pres">
      <dgm:prSet presAssocID="{4BD2992D-FA9F-4A71-8D1F-78578F8C2A44}" presName="parentText" presStyleLbl="alignNode1" presStyleIdx="4" presStyleCnt="6">
        <dgm:presLayoutVars>
          <dgm:chMax val="1"/>
          <dgm:bulletEnabled val="1"/>
        </dgm:presLayoutVars>
      </dgm:prSet>
      <dgm:spPr/>
    </dgm:pt>
    <dgm:pt modelId="{BF448A14-DA2B-4A61-A6C6-195F6399B169}" type="pres">
      <dgm:prSet presAssocID="{4BD2992D-FA9F-4A71-8D1F-78578F8C2A44}" presName="descendantText" presStyleLbl="alignAcc1" presStyleIdx="4" presStyleCnt="6">
        <dgm:presLayoutVars>
          <dgm:bulletEnabled val="1"/>
        </dgm:presLayoutVars>
      </dgm:prSet>
      <dgm:spPr/>
    </dgm:pt>
    <dgm:pt modelId="{EC876F13-906E-4A51-96FA-4A00ACFB1477}" type="pres">
      <dgm:prSet presAssocID="{3A55022F-4B72-4E43-96D3-F372C659C99D}" presName="sp" presStyleCnt="0"/>
      <dgm:spPr/>
    </dgm:pt>
    <dgm:pt modelId="{B72C558A-44F4-4045-9C3E-A1D8CFDA8414}" type="pres">
      <dgm:prSet presAssocID="{DCEB876D-01E1-4C60-8888-6D3DE448B14B}" presName="composite" presStyleCnt="0"/>
      <dgm:spPr/>
    </dgm:pt>
    <dgm:pt modelId="{EFE8BAC0-99F8-470B-BEEA-BAC85AA3D540}" type="pres">
      <dgm:prSet presAssocID="{DCEB876D-01E1-4C60-8888-6D3DE448B14B}" presName="parentText" presStyleLbl="alignNode1" presStyleIdx="5" presStyleCnt="6">
        <dgm:presLayoutVars>
          <dgm:chMax val="1"/>
          <dgm:bulletEnabled val="1"/>
        </dgm:presLayoutVars>
      </dgm:prSet>
      <dgm:spPr/>
    </dgm:pt>
    <dgm:pt modelId="{9B742CC6-A812-4D2F-8668-01BA9A78728A}" type="pres">
      <dgm:prSet presAssocID="{DCEB876D-01E1-4C60-8888-6D3DE448B14B}" presName="descendantText" presStyleLbl="alignAcc1" presStyleIdx="5" presStyleCnt="6">
        <dgm:presLayoutVars>
          <dgm:bulletEnabled val="1"/>
        </dgm:presLayoutVars>
      </dgm:prSet>
      <dgm:spPr/>
    </dgm:pt>
  </dgm:ptLst>
  <dgm:cxnLst>
    <dgm:cxn modelId="{F8210208-85BB-45D0-BF26-296C6AABEF7A}" type="presOf" srcId="{B892F0AE-F6CD-49B2-9EE8-4BFFCA9D6291}" destId="{348DF674-3194-419E-9014-169C98C3B195}" srcOrd="0" destOrd="0" presId="urn:microsoft.com/office/officeart/2005/8/layout/chevron2"/>
    <dgm:cxn modelId="{C29DDB21-CFBC-4986-A709-3CF02C6D1641}" srcId="{61B012BE-40E3-45EA-8054-2A02C6A7A5D6}" destId="{CE04BBB1-B4A8-468D-B315-BFD55413461F}" srcOrd="0" destOrd="0" parTransId="{3575F530-A189-4AA7-8851-3F8704DAFA46}" sibTransId="{04312259-4031-499D-B654-83E562238C0D}"/>
    <dgm:cxn modelId="{B893D22A-45A7-45F4-AE68-53B8254645AE}" type="presOf" srcId="{EF06BF09-7A2D-4905-879E-F467822A805A}" destId="{1171E5C7-DAED-405C-AAD5-FFC33448B762}" srcOrd="0" destOrd="0" presId="urn:microsoft.com/office/officeart/2005/8/layout/chevron2"/>
    <dgm:cxn modelId="{65287E2F-D75B-4ADD-83F8-08856B661F78}" type="presOf" srcId="{61B012BE-40E3-45EA-8054-2A02C6A7A5D6}" destId="{9D7DE64A-F5C0-4D97-82ED-DB1581833D86}" srcOrd="0" destOrd="0" presId="urn:microsoft.com/office/officeart/2005/8/layout/chevron2"/>
    <dgm:cxn modelId="{5A9B1240-1C49-4B7A-9AD8-91D85E20CE51}" type="presOf" srcId="{86116161-BD2F-4E7C-87C2-5CFDBEFFA429}" destId="{A3E146A7-30C4-4E7C-A1F1-E21421C1896F}" srcOrd="0" destOrd="0" presId="urn:microsoft.com/office/officeart/2005/8/layout/chevron2"/>
    <dgm:cxn modelId="{CEEC305E-CD44-4246-B591-B334BDA20882}" srcId="{4BD2992D-FA9F-4A71-8D1F-78578F8C2A44}" destId="{48F1FAD4-5E9F-4152-A6A8-3BA8EA5AF3D1}" srcOrd="0" destOrd="0" parTransId="{90EA4F9A-D0D3-4144-BF45-09322570C618}" sibTransId="{4369EE78-F989-4713-9E3D-9F4FC10CB394}"/>
    <dgm:cxn modelId="{B38A7964-78AF-4C92-BD55-778175B7387F}" type="presOf" srcId="{860755A8-1F4F-4A4E-8C1C-02DB7C20077E}" destId="{F2E36CF5-D34A-40F0-B7BE-4A0231CF4467}" srcOrd="0" destOrd="0" presId="urn:microsoft.com/office/officeart/2005/8/layout/chevron2"/>
    <dgm:cxn modelId="{48E2C666-82FA-4528-9960-60BC72CB6CDE}" srcId="{AE64FFD6-5413-45C1-BDF5-52A20A9DE9DF}" destId="{61B012BE-40E3-45EA-8054-2A02C6A7A5D6}" srcOrd="1" destOrd="0" parTransId="{2C17BBE2-2B3B-4E14-836E-0537185D8622}" sibTransId="{D1F0D8CC-9805-4B7B-A74B-5E79B287C45A}"/>
    <dgm:cxn modelId="{E411AF51-12A7-44BC-A801-D9096C412623}" srcId="{AE64FFD6-5413-45C1-BDF5-52A20A9DE9DF}" destId="{DCEB876D-01E1-4C60-8888-6D3DE448B14B}" srcOrd="5" destOrd="0" parTransId="{64F7FEF5-F3E8-4895-9DD9-FF3D9FB5FD38}" sibTransId="{2DD68EBA-7ED7-4B9A-ABA1-40778CD66A96}"/>
    <dgm:cxn modelId="{E593CA57-290A-4A5E-9BA2-1908A602EBC3}" srcId="{DCEB876D-01E1-4C60-8888-6D3DE448B14B}" destId="{3FECB896-8396-454B-B28C-8986D9AACF5C}" srcOrd="0" destOrd="0" parTransId="{2608D01C-8E30-4950-B46A-A62B5B13A166}" sibTransId="{9A9605B5-EC8F-4DAD-8E33-431847C09501}"/>
    <dgm:cxn modelId="{67F36081-54DA-483E-B6A5-6A0EF431C06A}" type="presOf" srcId="{24357545-0B58-47D4-87F7-6A14A1CD4DC4}" destId="{727AF672-BE58-48A2-AA3E-35BBF70D9172}" srcOrd="0" destOrd="0" presId="urn:microsoft.com/office/officeart/2005/8/layout/chevron2"/>
    <dgm:cxn modelId="{95DFDF81-F71F-46A2-B68B-22E2DF5BE4A1}" type="presOf" srcId="{3FECB896-8396-454B-B28C-8986D9AACF5C}" destId="{9B742CC6-A812-4D2F-8668-01BA9A78728A}" srcOrd="0" destOrd="0" presId="urn:microsoft.com/office/officeart/2005/8/layout/chevron2"/>
    <dgm:cxn modelId="{F4C15282-661B-4A6C-B2D3-31FF7BB51F22}" type="presOf" srcId="{48F1FAD4-5E9F-4152-A6A8-3BA8EA5AF3D1}" destId="{BF448A14-DA2B-4A61-A6C6-195F6399B169}" srcOrd="0" destOrd="0" presId="urn:microsoft.com/office/officeart/2005/8/layout/chevron2"/>
    <dgm:cxn modelId="{173CAF89-6C6E-480C-BE97-5CBA41CE6375}" type="presOf" srcId="{CE04BBB1-B4A8-468D-B315-BFD55413461F}" destId="{C2110DA5-54F5-4534-A560-568FB76C1603}" srcOrd="0" destOrd="0" presId="urn:microsoft.com/office/officeart/2005/8/layout/chevron2"/>
    <dgm:cxn modelId="{43521B8D-2FAF-41F8-BB82-4F864D1662A5}" type="presOf" srcId="{4BD2992D-FA9F-4A71-8D1F-78578F8C2A44}" destId="{E5E54351-AA55-4611-9B44-FAD180FD109E}" srcOrd="0" destOrd="0" presId="urn:microsoft.com/office/officeart/2005/8/layout/chevron2"/>
    <dgm:cxn modelId="{9F527294-F2C6-451D-BE36-F5A3C2BDDB12}" srcId="{AE64FFD6-5413-45C1-BDF5-52A20A9DE9DF}" destId="{B892F0AE-F6CD-49B2-9EE8-4BFFCA9D6291}" srcOrd="2" destOrd="0" parTransId="{568FA0AA-35A3-4461-BA07-4E17FF286675}" sibTransId="{31CBE9BC-A903-4A3A-995E-0DFAF0772D0B}"/>
    <dgm:cxn modelId="{18997F99-7005-428F-B328-E5AA6AD01370}" srcId="{AE64FFD6-5413-45C1-BDF5-52A20A9DE9DF}" destId="{EF06BF09-7A2D-4905-879E-F467822A805A}" srcOrd="3" destOrd="0" parTransId="{977F2E7A-2379-4C86-9D61-D51A42B12D2E}" sibTransId="{564241BE-6189-4368-946E-B9EBD543609C}"/>
    <dgm:cxn modelId="{12F5F0A8-CBEE-42B8-BF15-61082AB005E3}" srcId="{EF06BF09-7A2D-4905-879E-F467822A805A}" destId="{24357545-0B58-47D4-87F7-6A14A1CD4DC4}" srcOrd="0" destOrd="0" parTransId="{18A0C59C-99A3-4E1C-9C7A-BAB1046F1DC3}" sibTransId="{C212BA64-AABB-44C0-A94F-01F3F4AFAD53}"/>
    <dgm:cxn modelId="{825BDAB2-1A2E-4FC3-93EE-BFCA55595CB9}" srcId="{B892F0AE-F6CD-49B2-9EE8-4BFFCA9D6291}" destId="{860755A8-1F4F-4A4E-8C1C-02DB7C20077E}" srcOrd="0" destOrd="0" parTransId="{E3477D0A-7DF9-4BC2-885A-7B8BC58C4829}" sibTransId="{17CB8223-BE73-4FE3-AC29-18687960F67A}"/>
    <dgm:cxn modelId="{7A15ECCE-D739-4C40-A119-5E326E500B87}" srcId="{86116161-BD2F-4E7C-87C2-5CFDBEFFA429}" destId="{75CA6261-335D-4A55-9A75-359F1BB47A98}" srcOrd="0" destOrd="0" parTransId="{54D5F6CD-B7DA-489A-BF6A-A4E22487CA95}" sibTransId="{1F465D7E-27F2-4A56-B7AC-CBDC3437FDC3}"/>
    <dgm:cxn modelId="{1B2365D3-EB05-49B9-A691-A20DD000F187}" srcId="{AE64FFD6-5413-45C1-BDF5-52A20A9DE9DF}" destId="{4BD2992D-FA9F-4A71-8D1F-78578F8C2A44}" srcOrd="4" destOrd="0" parTransId="{C198D87B-7DBE-4FCC-9D01-F7F3078D6920}" sibTransId="{3A55022F-4B72-4E43-96D3-F372C659C99D}"/>
    <dgm:cxn modelId="{5AD87CE1-FF89-46AF-8930-25B034BFC312}" srcId="{AE64FFD6-5413-45C1-BDF5-52A20A9DE9DF}" destId="{86116161-BD2F-4E7C-87C2-5CFDBEFFA429}" srcOrd="0" destOrd="0" parTransId="{0394EFA8-F7CD-4F19-868A-A8370B0E8A92}" sibTransId="{FBCC1359-51BE-4917-A219-2C1BD4C5C943}"/>
    <dgm:cxn modelId="{2B3203E2-B512-49BF-A443-7A6823A397E2}" type="presOf" srcId="{DCEB876D-01E1-4C60-8888-6D3DE448B14B}" destId="{EFE8BAC0-99F8-470B-BEEA-BAC85AA3D540}" srcOrd="0" destOrd="0" presId="urn:microsoft.com/office/officeart/2005/8/layout/chevron2"/>
    <dgm:cxn modelId="{B1B7FEFB-AC88-48AE-A8FA-451CDE0A3B19}" type="presOf" srcId="{75CA6261-335D-4A55-9A75-359F1BB47A98}" destId="{50263AA6-E791-4907-A092-E558A526CC26}" srcOrd="0" destOrd="0" presId="urn:microsoft.com/office/officeart/2005/8/layout/chevron2"/>
    <dgm:cxn modelId="{548CB6FF-53CF-4F45-AF59-ECD67781AE62}" type="presOf" srcId="{AE64FFD6-5413-45C1-BDF5-52A20A9DE9DF}" destId="{C47932C5-AA56-4123-BAF3-5958622E4546}" srcOrd="0" destOrd="0" presId="urn:microsoft.com/office/officeart/2005/8/layout/chevron2"/>
    <dgm:cxn modelId="{05F37523-9058-47D2-AC8F-5891B303EACC}" type="presParOf" srcId="{C47932C5-AA56-4123-BAF3-5958622E4546}" destId="{D9DCFA02-90E9-486C-9857-B08DED88B7DE}" srcOrd="0" destOrd="0" presId="urn:microsoft.com/office/officeart/2005/8/layout/chevron2"/>
    <dgm:cxn modelId="{709AFD76-28D4-4BB7-8D9F-927F35BAEB94}" type="presParOf" srcId="{D9DCFA02-90E9-486C-9857-B08DED88B7DE}" destId="{A3E146A7-30C4-4E7C-A1F1-E21421C1896F}" srcOrd="0" destOrd="0" presId="urn:microsoft.com/office/officeart/2005/8/layout/chevron2"/>
    <dgm:cxn modelId="{E6CD19A4-CF7C-4D35-8E60-4EDF01597314}" type="presParOf" srcId="{D9DCFA02-90E9-486C-9857-B08DED88B7DE}" destId="{50263AA6-E791-4907-A092-E558A526CC26}" srcOrd="1" destOrd="0" presId="urn:microsoft.com/office/officeart/2005/8/layout/chevron2"/>
    <dgm:cxn modelId="{A9E83B9B-CA19-4829-9D6F-C6CE94C47E60}" type="presParOf" srcId="{C47932C5-AA56-4123-BAF3-5958622E4546}" destId="{6969009A-D2E5-4A96-B74B-D39B27D577A7}" srcOrd="1" destOrd="0" presId="urn:microsoft.com/office/officeart/2005/8/layout/chevron2"/>
    <dgm:cxn modelId="{F5ED5633-9F18-4064-BD20-665182D57CDB}" type="presParOf" srcId="{C47932C5-AA56-4123-BAF3-5958622E4546}" destId="{793B6BD9-BFC1-49F8-BD85-77243F5BA735}" srcOrd="2" destOrd="0" presId="urn:microsoft.com/office/officeart/2005/8/layout/chevron2"/>
    <dgm:cxn modelId="{ABF150E6-AC8F-4440-9094-DDCC541CA6A7}" type="presParOf" srcId="{793B6BD9-BFC1-49F8-BD85-77243F5BA735}" destId="{9D7DE64A-F5C0-4D97-82ED-DB1581833D86}" srcOrd="0" destOrd="0" presId="urn:microsoft.com/office/officeart/2005/8/layout/chevron2"/>
    <dgm:cxn modelId="{5928CB69-C04C-49CF-9EBF-17F2247D545E}" type="presParOf" srcId="{793B6BD9-BFC1-49F8-BD85-77243F5BA735}" destId="{C2110DA5-54F5-4534-A560-568FB76C1603}" srcOrd="1" destOrd="0" presId="urn:microsoft.com/office/officeart/2005/8/layout/chevron2"/>
    <dgm:cxn modelId="{8F2D0658-EF5B-4F22-B8EA-30A024215234}" type="presParOf" srcId="{C47932C5-AA56-4123-BAF3-5958622E4546}" destId="{92E4E102-F95F-4E1D-98EE-EF9F8C31C19A}" srcOrd="3" destOrd="0" presId="urn:microsoft.com/office/officeart/2005/8/layout/chevron2"/>
    <dgm:cxn modelId="{509F0989-28AF-40AA-8FDD-1B351AAD7F81}" type="presParOf" srcId="{C47932C5-AA56-4123-BAF3-5958622E4546}" destId="{B451DF23-C627-4785-ABAE-9DA7A02CADB4}" srcOrd="4" destOrd="0" presId="urn:microsoft.com/office/officeart/2005/8/layout/chevron2"/>
    <dgm:cxn modelId="{A4069948-41E8-473F-B286-C3AE9549003B}" type="presParOf" srcId="{B451DF23-C627-4785-ABAE-9DA7A02CADB4}" destId="{348DF674-3194-419E-9014-169C98C3B195}" srcOrd="0" destOrd="0" presId="urn:microsoft.com/office/officeart/2005/8/layout/chevron2"/>
    <dgm:cxn modelId="{CBA1475B-05EC-431D-B888-6937840B8444}" type="presParOf" srcId="{B451DF23-C627-4785-ABAE-9DA7A02CADB4}" destId="{F2E36CF5-D34A-40F0-B7BE-4A0231CF4467}" srcOrd="1" destOrd="0" presId="urn:microsoft.com/office/officeart/2005/8/layout/chevron2"/>
    <dgm:cxn modelId="{2907C69A-E15E-42D1-AC63-066066CEAB50}" type="presParOf" srcId="{C47932C5-AA56-4123-BAF3-5958622E4546}" destId="{6FB5D6D4-316A-4D6A-9997-F6EF2C5138A6}" srcOrd="5" destOrd="0" presId="urn:microsoft.com/office/officeart/2005/8/layout/chevron2"/>
    <dgm:cxn modelId="{2F8B86D6-A7C6-456E-A66A-3CB035B25E6E}" type="presParOf" srcId="{C47932C5-AA56-4123-BAF3-5958622E4546}" destId="{CF8A8DCE-2BDE-49A7-B4AE-328CD11C0AD3}" srcOrd="6" destOrd="0" presId="urn:microsoft.com/office/officeart/2005/8/layout/chevron2"/>
    <dgm:cxn modelId="{BA9CF418-AB22-49C2-A18E-50C0A918B66E}" type="presParOf" srcId="{CF8A8DCE-2BDE-49A7-B4AE-328CD11C0AD3}" destId="{1171E5C7-DAED-405C-AAD5-FFC33448B762}" srcOrd="0" destOrd="0" presId="urn:microsoft.com/office/officeart/2005/8/layout/chevron2"/>
    <dgm:cxn modelId="{A0301DE4-851D-4A5B-9E39-7750F5F920D6}" type="presParOf" srcId="{CF8A8DCE-2BDE-49A7-B4AE-328CD11C0AD3}" destId="{727AF672-BE58-48A2-AA3E-35BBF70D9172}" srcOrd="1" destOrd="0" presId="urn:microsoft.com/office/officeart/2005/8/layout/chevron2"/>
    <dgm:cxn modelId="{E15DAA20-8BC3-46A0-8BBA-BB522FD249E4}" type="presParOf" srcId="{C47932C5-AA56-4123-BAF3-5958622E4546}" destId="{B0463490-8F4D-4A5F-BBAB-BCFD23333847}" srcOrd="7" destOrd="0" presId="urn:microsoft.com/office/officeart/2005/8/layout/chevron2"/>
    <dgm:cxn modelId="{36D3A4D0-8A80-49CF-AA01-2DF542993DCF}" type="presParOf" srcId="{C47932C5-AA56-4123-BAF3-5958622E4546}" destId="{37101F12-4F1A-4DF7-A76F-F71C1B9B18D4}" srcOrd="8" destOrd="0" presId="urn:microsoft.com/office/officeart/2005/8/layout/chevron2"/>
    <dgm:cxn modelId="{FE2A2A01-D61B-42FC-B3AF-53CDE8A68C20}" type="presParOf" srcId="{37101F12-4F1A-4DF7-A76F-F71C1B9B18D4}" destId="{E5E54351-AA55-4611-9B44-FAD180FD109E}" srcOrd="0" destOrd="0" presId="urn:microsoft.com/office/officeart/2005/8/layout/chevron2"/>
    <dgm:cxn modelId="{C339A0AD-8F5C-4790-8FC6-D47CAE4D34FB}" type="presParOf" srcId="{37101F12-4F1A-4DF7-A76F-F71C1B9B18D4}" destId="{BF448A14-DA2B-4A61-A6C6-195F6399B169}" srcOrd="1" destOrd="0" presId="urn:microsoft.com/office/officeart/2005/8/layout/chevron2"/>
    <dgm:cxn modelId="{3ED2540B-82FE-4983-AC66-5DC6031F8EE6}" type="presParOf" srcId="{C47932C5-AA56-4123-BAF3-5958622E4546}" destId="{EC876F13-906E-4A51-96FA-4A00ACFB1477}" srcOrd="9" destOrd="0" presId="urn:microsoft.com/office/officeart/2005/8/layout/chevron2"/>
    <dgm:cxn modelId="{00B36919-E82E-43B0-84CB-096C787148C0}" type="presParOf" srcId="{C47932C5-AA56-4123-BAF3-5958622E4546}" destId="{B72C558A-44F4-4045-9C3E-A1D8CFDA8414}" srcOrd="10" destOrd="0" presId="urn:microsoft.com/office/officeart/2005/8/layout/chevron2"/>
    <dgm:cxn modelId="{438537B3-147C-447D-85AA-A6593533E7F3}" type="presParOf" srcId="{B72C558A-44F4-4045-9C3E-A1D8CFDA8414}" destId="{EFE8BAC0-99F8-470B-BEEA-BAC85AA3D540}" srcOrd="0" destOrd="0" presId="urn:microsoft.com/office/officeart/2005/8/layout/chevron2"/>
    <dgm:cxn modelId="{CF0B5AC8-502D-454F-A20D-03BBCDED32F2}" type="presParOf" srcId="{B72C558A-44F4-4045-9C3E-A1D8CFDA8414}" destId="{9B742CC6-A812-4D2F-8668-01BA9A78728A}"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5954C51-B950-4C8C-B1FF-1C8B2A5523A9}" type="doc">
      <dgm:prSet loTypeId="urn:microsoft.com/office/officeart/2005/8/layout/hList1" loCatId="list" qsTypeId="urn:microsoft.com/office/officeart/2005/8/quickstyle/simple1#2" qsCatId="simple" csTypeId="urn:microsoft.com/office/officeart/2005/8/colors/accent6_2#1" csCatId="accent6" phldr="1"/>
      <dgm:spPr/>
      <dgm:t>
        <a:bodyPr/>
        <a:lstStyle/>
        <a:p>
          <a:endParaRPr lang="nl-BE"/>
        </a:p>
      </dgm:t>
    </dgm:pt>
    <dgm:pt modelId="{2D982917-4773-4F6F-9861-5CC341692143}">
      <dgm:prSet phldrT="[Tekst]" phldr="0" custT="1"/>
      <dgm:spPr>
        <a:solidFill>
          <a:srgbClr val="008000"/>
        </a:solidFill>
      </dgm:spPr>
      <dgm:t>
        <a:bodyPr/>
        <a:lstStyle/>
        <a:p>
          <a:r>
            <a:rPr lang="nl-BE" sz="2400" b="1"/>
            <a:t>1. Kortere ketens</a:t>
          </a:r>
        </a:p>
      </dgm:t>
    </dgm:pt>
    <dgm:pt modelId="{D0EA3B56-BA77-405C-A582-74D0011EA5C4}" type="parTrans" cxnId="{22CFDCAE-B3F4-44E8-8A0D-445BBD3FDE32}">
      <dgm:prSet/>
      <dgm:spPr/>
      <dgm:t>
        <a:bodyPr/>
        <a:lstStyle/>
        <a:p>
          <a:endParaRPr lang="nl-BE" sz="2400"/>
        </a:p>
      </dgm:t>
    </dgm:pt>
    <dgm:pt modelId="{B63BFCA2-8A0B-437A-BD1C-EDC6ADFBC09A}" type="sibTrans" cxnId="{22CFDCAE-B3F4-44E8-8A0D-445BBD3FDE32}">
      <dgm:prSet/>
      <dgm:spPr/>
      <dgm:t>
        <a:bodyPr/>
        <a:lstStyle/>
        <a:p>
          <a:endParaRPr lang="nl-BE" sz="2400"/>
        </a:p>
      </dgm:t>
    </dgm:pt>
    <dgm:pt modelId="{9B0EC586-2803-498B-88AE-5B049EA41D86}">
      <dgm:prSet phldrT="[Tekst]" phldr="0" custT="1"/>
      <dgm:spPr>
        <a:solidFill>
          <a:schemeClr val="accent6">
            <a:lumMod val="20000"/>
            <a:lumOff val="80000"/>
            <a:alpha val="90000"/>
          </a:schemeClr>
        </a:solidFill>
      </dgm:spPr>
      <dgm:t>
        <a:bodyPr/>
        <a:lstStyle/>
        <a:p>
          <a:r>
            <a:rPr lang="nl-BE" sz="2400" err="1"/>
            <a:t>Voedselhub</a:t>
          </a:r>
          <a:endParaRPr lang="nl-BE" sz="2400"/>
        </a:p>
      </dgm:t>
    </dgm:pt>
    <dgm:pt modelId="{1B87A729-1403-465D-960B-E94EF100CA48}" type="parTrans" cxnId="{4BED6F1A-BC78-4819-9DB1-261D93C2BBC2}">
      <dgm:prSet/>
      <dgm:spPr/>
      <dgm:t>
        <a:bodyPr/>
        <a:lstStyle/>
        <a:p>
          <a:endParaRPr lang="nl-BE" sz="2400"/>
        </a:p>
      </dgm:t>
    </dgm:pt>
    <dgm:pt modelId="{23003C03-11B8-4D93-8879-032D4BC43D18}" type="sibTrans" cxnId="{4BED6F1A-BC78-4819-9DB1-261D93C2BBC2}">
      <dgm:prSet/>
      <dgm:spPr/>
      <dgm:t>
        <a:bodyPr/>
        <a:lstStyle/>
        <a:p>
          <a:endParaRPr lang="nl-BE" sz="2400"/>
        </a:p>
      </dgm:t>
    </dgm:pt>
    <dgm:pt modelId="{B3B662C3-DF72-4879-8822-F8CC0BF65C91}">
      <dgm:prSet phldrT="[Tekst]" phldr="0" custT="1"/>
      <dgm:spPr>
        <a:solidFill>
          <a:srgbClr val="008000"/>
        </a:solidFill>
      </dgm:spPr>
      <dgm:t>
        <a:bodyPr/>
        <a:lstStyle/>
        <a:p>
          <a:r>
            <a:rPr lang="nl-BE" sz="2400" b="1"/>
            <a:t>2. Minder verlies</a:t>
          </a:r>
        </a:p>
      </dgm:t>
    </dgm:pt>
    <dgm:pt modelId="{8CFD482C-C976-471A-B81A-647D00EE908D}" type="parTrans" cxnId="{7C1A9384-44D2-4A71-B5D1-7B971D28DEEA}">
      <dgm:prSet/>
      <dgm:spPr/>
      <dgm:t>
        <a:bodyPr/>
        <a:lstStyle/>
        <a:p>
          <a:endParaRPr lang="nl-BE" sz="2400"/>
        </a:p>
      </dgm:t>
    </dgm:pt>
    <dgm:pt modelId="{CDDC4854-7F1A-492A-ADA6-8EB186D6339C}" type="sibTrans" cxnId="{7C1A9384-44D2-4A71-B5D1-7B971D28DEEA}">
      <dgm:prSet/>
      <dgm:spPr/>
      <dgm:t>
        <a:bodyPr/>
        <a:lstStyle/>
        <a:p>
          <a:endParaRPr lang="nl-BE" sz="2400"/>
        </a:p>
      </dgm:t>
    </dgm:pt>
    <dgm:pt modelId="{3C5B1611-EA2C-4C62-BA54-4F9CF3E0594E}">
      <dgm:prSet phldrT="[Tekst]" phldr="0" custT="1"/>
      <dgm:spPr>
        <a:solidFill>
          <a:schemeClr val="accent6">
            <a:lumMod val="20000"/>
            <a:lumOff val="80000"/>
            <a:alpha val="90000"/>
          </a:schemeClr>
        </a:solidFill>
      </dgm:spPr>
      <dgm:t>
        <a:bodyPr/>
        <a:lstStyle/>
        <a:p>
          <a:r>
            <a:rPr lang="nl-BE" sz="2400"/>
            <a:t>Begeleiding</a:t>
          </a:r>
        </a:p>
      </dgm:t>
    </dgm:pt>
    <dgm:pt modelId="{11F483F7-38DA-416A-80E6-1608158DAB61}" type="parTrans" cxnId="{F95E0EB7-2E7A-42C7-9705-D49CD0915994}">
      <dgm:prSet/>
      <dgm:spPr/>
      <dgm:t>
        <a:bodyPr/>
        <a:lstStyle/>
        <a:p>
          <a:endParaRPr lang="nl-BE" sz="2400"/>
        </a:p>
      </dgm:t>
    </dgm:pt>
    <dgm:pt modelId="{E0A222EB-9C0B-4534-A5F5-889BAFC2059F}" type="sibTrans" cxnId="{F95E0EB7-2E7A-42C7-9705-D49CD0915994}">
      <dgm:prSet/>
      <dgm:spPr/>
      <dgm:t>
        <a:bodyPr/>
        <a:lstStyle/>
        <a:p>
          <a:endParaRPr lang="nl-BE" sz="2400"/>
        </a:p>
      </dgm:t>
    </dgm:pt>
    <dgm:pt modelId="{CEE1A302-F334-49CF-8FA8-AFAEBC233755}">
      <dgm:prSet phldrT="[Tekst]" phldr="0" custT="1"/>
      <dgm:spPr>
        <a:solidFill>
          <a:schemeClr val="accent6">
            <a:lumMod val="20000"/>
            <a:lumOff val="80000"/>
            <a:alpha val="90000"/>
          </a:schemeClr>
        </a:solidFill>
      </dgm:spPr>
      <dgm:t>
        <a:bodyPr/>
        <a:lstStyle/>
        <a:p>
          <a:r>
            <a:rPr lang="nl-BE" sz="2400"/>
            <a:t>Sensibilisering</a:t>
          </a:r>
        </a:p>
      </dgm:t>
    </dgm:pt>
    <dgm:pt modelId="{69E54854-BBE8-4C39-B9D7-35F8E1A04CF3}" type="parTrans" cxnId="{417E9674-9338-4BB1-99ED-27469AF76491}">
      <dgm:prSet/>
      <dgm:spPr/>
      <dgm:t>
        <a:bodyPr/>
        <a:lstStyle/>
        <a:p>
          <a:endParaRPr lang="nl-BE" sz="2400"/>
        </a:p>
      </dgm:t>
    </dgm:pt>
    <dgm:pt modelId="{21CA14B1-6D88-4704-BE6F-3DFCF9AD6320}" type="sibTrans" cxnId="{417E9674-9338-4BB1-99ED-27469AF76491}">
      <dgm:prSet/>
      <dgm:spPr/>
      <dgm:t>
        <a:bodyPr/>
        <a:lstStyle/>
        <a:p>
          <a:endParaRPr lang="nl-BE" sz="2400"/>
        </a:p>
      </dgm:t>
    </dgm:pt>
    <dgm:pt modelId="{2983C6B2-9EE8-4132-9EFD-8FE288385C21}">
      <dgm:prSet phldrT="[Tekst]" phldr="0" custT="1"/>
      <dgm:spPr>
        <a:solidFill>
          <a:srgbClr val="008000"/>
        </a:solidFill>
      </dgm:spPr>
      <dgm:t>
        <a:bodyPr/>
        <a:lstStyle/>
        <a:p>
          <a:r>
            <a:rPr lang="nl-BE" sz="2400" b="1"/>
            <a:t>3. Bewuste consumptie</a:t>
          </a:r>
        </a:p>
      </dgm:t>
    </dgm:pt>
    <dgm:pt modelId="{0B90B2B9-AE6F-49DA-B958-3B5002B0AAE5}" type="parTrans" cxnId="{FCCA7708-39A8-45E2-954B-E11E25C68C73}">
      <dgm:prSet/>
      <dgm:spPr/>
      <dgm:t>
        <a:bodyPr/>
        <a:lstStyle/>
        <a:p>
          <a:endParaRPr lang="nl-BE" sz="2400"/>
        </a:p>
      </dgm:t>
    </dgm:pt>
    <dgm:pt modelId="{47F7FD07-B8E5-4812-A299-85EA9CE48D41}" type="sibTrans" cxnId="{FCCA7708-39A8-45E2-954B-E11E25C68C73}">
      <dgm:prSet/>
      <dgm:spPr/>
      <dgm:t>
        <a:bodyPr/>
        <a:lstStyle/>
        <a:p>
          <a:endParaRPr lang="nl-BE" sz="2400"/>
        </a:p>
      </dgm:t>
    </dgm:pt>
    <dgm:pt modelId="{F83A9040-6804-461A-9EB4-615E8406AE7D}">
      <dgm:prSet phldrT="[Tekst]" phldr="0" custT="1"/>
      <dgm:spPr>
        <a:solidFill>
          <a:schemeClr val="accent6">
            <a:lumMod val="20000"/>
            <a:lumOff val="80000"/>
            <a:alpha val="90000"/>
          </a:schemeClr>
        </a:solidFill>
      </dgm:spPr>
      <dgm:t>
        <a:bodyPr/>
        <a:lstStyle/>
        <a:p>
          <a:r>
            <a:rPr lang="nl-BE" sz="2400"/>
            <a:t>Landbouw-educatie</a:t>
          </a:r>
        </a:p>
      </dgm:t>
    </dgm:pt>
    <dgm:pt modelId="{F34BA40C-2F42-4750-9307-7A0DC1CE599B}" type="parTrans" cxnId="{BFAC11CB-6F05-41D5-8171-C3F908B20610}">
      <dgm:prSet/>
      <dgm:spPr/>
      <dgm:t>
        <a:bodyPr/>
        <a:lstStyle/>
        <a:p>
          <a:endParaRPr lang="nl-BE" sz="2400"/>
        </a:p>
      </dgm:t>
    </dgm:pt>
    <dgm:pt modelId="{4E1DF5A6-BC50-487F-8672-4DC64C55C826}" type="sibTrans" cxnId="{BFAC11CB-6F05-41D5-8171-C3F908B20610}">
      <dgm:prSet/>
      <dgm:spPr/>
      <dgm:t>
        <a:bodyPr/>
        <a:lstStyle/>
        <a:p>
          <a:endParaRPr lang="nl-BE" sz="2400"/>
        </a:p>
      </dgm:t>
    </dgm:pt>
    <dgm:pt modelId="{5BDF3120-7B54-4782-AAC1-58F973254DA8}">
      <dgm:prSet phldrT="[Tekst]" phldr="0" custT="1"/>
      <dgm:spPr>
        <a:solidFill>
          <a:schemeClr val="accent6">
            <a:lumMod val="20000"/>
            <a:lumOff val="80000"/>
            <a:alpha val="90000"/>
          </a:schemeClr>
        </a:solidFill>
      </dgm:spPr>
      <dgm:t>
        <a:bodyPr/>
        <a:lstStyle/>
        <a:p>
          <a:r>
            <a:rPr lang="nl-BE" sz="2400"/>
            <a:t>Voedsel-geletterdheid</a:t>
          </a:r>
        </a:p>
      </dgm:t>
    </dgm:pt>
    <dgm:pt modelId="{02CB5654-6F54-49E9-B8EE-FB7DC55FB33C}" type="parTrans" cxnId="{34A99BA9-BA69-447E-A003-6DD5B181005C}">
      <dgm:prSet/>
      <dgm:spPr/>
      <dgm:t>
        <a:bodyPr/>
        <a:lstStyle/>
        <a:p>
          <a:endParaRPr lang="nl-BE" sz="2400"/>
        </a:p>
      </dgm:t>
    </dgm:pt>
    <dgm:pt modelId="{0179BEA0-39E3-4A2A-ACEE-43CC0512CD2C}" type="sibTrans" cxnId="{34A99BA9-BA69-447E-A003-6DD5B181005C}">
      <dgm:prSet/>
      <dgm:spPr/>
      <dgm:t>
        <a:bodyPr/>
        <a:lstStyle/>
        <a:p>
          <a:endParaRPr lang="nl-BE" sz="2400"/>
        </a:p>
      </dgm:t>
    </dgm:pt>
    <dgm:pt modelId="{BB018C4A-566E-4DC9-811D-EBDD3A233693}">
      <dgm:prSet phldrT="[Tekst]" phldr="0" custT="1"/>
      <dgm:spPr>
        <a:solidFill>
          <a:schemeClr val="accent6">
            <a:lumMod val="20000"/>
            <a:lumOff val="80000"/>
            <a:alpha val="90000"/>
          </a:schemeClr>
        </a:solidFill>
      </dgm:spPr>
      <dgm:t>
        <a:bodyPr/>
        <a:lstStyle/>
        <a:p>
          <a:r>
            <a:rPr lang="nl-BE" sz="2400"/>
            <a:t>Logistiek</a:t>
          </a:r>
        </a:p>
      </dgm:t>
    </dgm:pt>
    <dgm:pt modelId="{803BEC11-A1E3-4612-A5FB-3DDFF71774AA}" type="parTrans" cxnId="{8F3C5A18-4D39-4300-AE70-FD9CA557EA87}">
      <dgm:prSet/>
      <dgm:spPr/>
      <dgm:t>
        <a:bodyPr/>
        <a:lstStyle/>
        <a:p>
          <a:endParaRPr lang="nl-BE" sz="2400"/>
        </a:p>
      </dgm:t>
    </dgm:pt>
    <dgm:pt modelId="{EBFAC763-B144-4F68-987E-6110379B2786}" type="sibTrans" cxnId="{8F3C5A18-4D39-4300-AE70-FD9CA557EA87}">
      <dgm:prSet/>
      <dgm:spPr/>
      <dgm:t>
        <a:bodyPr/>
        <a:lstStyle/>
        <a:p>
          <a:endParaRPr lang="nl-BE" sz="2400"/>
        </a:p>
      </dgm:t>
    </dgm:pt>
    <dgm:pt modelId="{5EC44D92-E7ED-480A-BB86-174BDD81A7CC}">
      <dgm:prSet phldrT="[Tekst]" phldr="0" custT="1"/>
      <dgm:spPr>
        <a:solidFill>
          <a:schemeClr val="accent6">
            <a:lumMod val="20000"/>
            <a:lumOff val="80000"/>
            <a:alpha val="90000"/>
          </a:schemeClr>
        </a:solidFill>
      </dgm:spPr>
      <dgm:t>
        <a:bodyPr/>
        <a:lstStyle/>
        <a:p>
          <a:r>
            <a:rPr lang="nl-BE" sz="2400" err="1"/>
            <a:t>Ketensamen</a:t>
          </a:r>
          <a:r>
            <a:rPr lang="nl-BE" sz="2400"/>
            <a:t>-werking</a:t>
          </a:r>
        </a:p>
      </dgm:t>
    </dgm:pt>
    <dgm:pt modelId="{A31FF633-6662-4F17-8751-812DC40110A2}" type="parTrans" cxnId="{25CBE84C-3A4A-4B6E-8AAC-FE96C7BF50F8}">
      <dgm:prSet/>
      <dgm:spPr/>
      <dgm:t>
        <a:bodyPr/>
        <a:lstStyle/>
        <a:p>
          <a:endParaRPr lang="nl-BE" sz="2400"/>
        </a:p>
      </dgm:t>
    </dgm:pt>
    <dgm:pt modelId="{387CFE76-F7EB-48EA-B0AD-7574066DA802}" type="sibTrans" cxnId="{25CBE84C-3A4A-4B6E-8AAC-FE96C7BF50F8}">
      <dgm:prSet/>
      <dgm:spPr/>
      <dgm:t>
        <a:bodyPr/>
        <a:lstStyle/>
        <a:p>
          <a:endParaRPr lang="nl-BE" sz="2400"/>
        </a:p>
      </dgm:t>
    </dgm:pt>
    <dgm:pt modelId="{5A9309C5-3DD1-45B1-A910-0DD0D913F213}">
      <dgm:prSet phldrT="[Tekst]" phldr="0" custT="1"/>
      <dgm:spPr>
        <a:solidFill>
          <a:srgbClr val="008000"/>
        </a:solidFill>
      </dgm:spPr>
      <dgm:t>
        <a:bodyPr/>
        <a:lstStyle/>
        <a:p>
          <a:r>
            <a:rPr lang="nl-BE" sz="2400" b="1"/>
            <a:t>4. Ruimte </a:t>
          </a:r>
        </a:p>
      </dgm:t>
    </dgm:pt>
    <dgm:pt modelId="{86B970DE-8DFA-4CDE-BBEA-347E844EA8E2}" type="parTrans" cxnId="{EFA7DDD9-59E6-4560-90C0-71A17951C5CC}">
      <dgm:prSet/>
      <dgm:spPr/>
      <dgm:t>
        <a:bodyPr/>
        <a:lstStyle/>
        <a:p>
          <a:endParaRPr lang="nl-BE" sz="2400"/>
        </a:p>
      </dgm:t>
    </dgm:pt>
    <dgm:pt modelId="{3436D3B8-7270-4139-94ED-7C1C97CDEFED}" type="sibTrans" cxnId="{EFA7DDD9-59E6-4560-90C0-71A17951C5CC}">
      <dgm:prSet/>
      <dgm:spPr/>
      <dgm:t>
        <a:bodyPr/>
        <a:lstStyle/>
        <a:p>
          <a:endParaRPr lang="nl-BE" sz="2400"/>
        </a:p>
      </dgm:t>
    </dgm:pt>
    <dgm:pt modelId="{ED8DC307-9FD0-4D90-81A8-B556460ED9FD}">
      <dgm:prSet phldrT="[Tekst]" phldr="0" custT="1"/>
      <dgm:spPr>
        <a:solidFill>
          <a:schemeClr val="accent6">
            <a:lumMod val="20000"/>
            <a:lumOff val="80000"/>
            <a:alpha val="90000"/>
          </a:schemeClr>
        </a:solidFill>
      </dgm:spPr>
      <dgm:t>
        <a:bodyPr/>
        <a:lstStyle/>
        <a:p>
          <a:r>
            <a:rPr lang="nl-BE" sz="2400"/>
            <a:t>Verwerking overschotten</a:t>
          </a:r>
        </a:p>
      </dgm:t>
    </dgm:pt>
    <dgm:pt modelId="{8E470537-432B-467A-B2F0-5F01E8769AF0}" type="parTrans" cxnId="{D269D241-2654-4601-83A4-98F085688008}">
      <dgm:prSet/>
      <dgm:spPr/>
      <dgm:t>
        <a:bodyPr/>
        <a:lstStyle/>
        <a:p>
          <a:endParaRPr lang="nl-BE" sz="2400"/>
        </a:p>
      </dgm:t>
    </dgm:pt>
    <dgm:pt modelId="{9E49EABA-36B1-4739-8821-6E865FEF8BF5}" type="sibTrans" cxnId="{D269D241-2654-4601-83A4-98F085688008}">
      <dgm:prSet/>
      <dgm:spPr/>
      <dgm:t>
        <a:bodyPr/>
        <a:lstStyle/>
        <a:p>
          <a:endParaRPr lang="nl-BE" sz="2400"/>
        </a:p>
      </dgm:t>
    </dgm:pt>
    <dgm:pt modelId="{EAF753B4-7BAA-4A54-B4B2-2279979543E1}">
      <dgm:prSet phldrT="[Tekst]" phldr="0" custT="1"/>
      <dgm:spPr>
        <a:solidFill>
          <a:schemeClr val="accent6">
            <a:lumMod val="20000"/>
            <a:lumOff val="80000"/>
            <a:alpha val="90000"/>
          </a:schemeClr>
        </a:solidFill>
      </dgm:spPr>
      <dgm:t>
        <a:bodyPr/>
        <a:lstStyle/>
        <a:p>
          <a:r>
            <a:rPr lang="nl-BE" sz="2400"/>
            <a:t>Culinair erfgoed</a:t>
          </a:r>
        </a:p>
      </dgm:t>
    </dgm:pt>
    <dgm:pt modelId="{6073851C-6DCA-4C89-A594-9C5998EEB578}" type="parTrans" cxnId="{EC4384B3-3E16-4167-9F79-B9E4A4A90834}">
      <dgm:prSet/>
      <dgm:spPr/>
      <dgm:t>
        <a:bodyPr/>
        <a:lstStyle/>
        <a:p>
          <a:endParaRPr lang="nl-BE" sz="2400"/>
        </a:p>
      </dgm:t>
    </dgm:pt>
    <dgm:pt modelId="{7A08488C-A05B-4A11-825C-AEE2D83C2689}" type="sibTrans" cxnId="{EC4384B3-3E16-4167-9F79-B9E4A4A90834}">
      <dgm:prSet/>
      <dgm:spPr/>
      <dgm:t>
        <a:bodyPr/>
        <a:lstStyle/>
        <a:p>
          <a:endParaRPr lang="nl-BE" sz="2400"/>
        </a:p>
      </dgm:t>
    </dgm:pt>
    <dgm:pt modelId="{FBA289B5-96CF-41CB-B387-107141DE2795}">
      <dgm:prSet custT="1"/>
      <dgm:spPr>
        <a:solidFill>
          <a:schemeClr val="accent6">
            <a:lumMod val="20000"/>
            <a:lumOff val="80000"/>
            <a:alpha val="90000"/>
          </a:schemeClr>
        </a:solidFill>
      </dgm:spPr>
      <dgm:t>
        <a:bodyPr/>
        <a:lstStyle/>
        <a:p>
          <a:r>
            <a:rPr lang="nl-BE" sz="2400"/>
            <a:t>Publieke gronden</a:t>
          </a:r>
        </a:p>
      </dgm:t>
    </dgm:pt>
    <dgm:pt modelId="{5D980CB8-B29B-474D-9441-0B79935123C0}" type="parTrans" cxnId="{9FC655A4-10CC-43F1-AE34-14410BEA6367}">
      <dgm:prSet/>
      <dgm:spPr/>
      <dgm:t>
        <a:bodyPr/>
        <a:lstStyle/>
        <a:p>
          <a:endParaRPr lang="nl-BE"/>
        </a:p>
      </dgm:t>
    </dgm:pt>
    <dgm:pt modelId="{C63FA7C1-1325-454E-BA7F-BCF0FBA32A7E}" type="sibTrans" cxnId="{9FC655A4-10CC-43F1-AE34-14410BEA6367}">
      <dgm:prSet/>
      <dgm:spPr/>
      <dgm:t>
        <a:bodyPr/>
        <a:lstStyle/>
        <a:p>
          <a:endParaRPr lang="nl-BE"/>
        </a:p>
      </dgm:t>
    </dgm:pt>
    <dgm:pt modelId="{3B7FD0CE-6E1E-46D3-B612-8E858AE595CF}">
      <dgm:prSet custT="1"/>
      <dgm:spPr>
        <a:solidFill>
          <a:schemeClr val="accent6">
            <a:lumMod val="20000"/>
            <a:lumOff val="80000"/>
            <a:alpha val="90000"/>
          </a:schemeClr>
        </a:solidFill>
      </dgm:spPr>
      <dgm:t>
        <a:bodyPr/>
        <a:lstStyle/>
        <a:p>
          <a:r>
            <a:rPr lang="nl-BE" sz="2400"/>
            <a:t>Jonge landbouwers</a:t>
          </a:r>
        </a:p>
      </dgm:t>
    </dgm:pt>
    <dgm:pt modelId="{A40284AC-B568-4114-919D-6543D8CE5DB1}" type="parTrans" cxnId="{F343FEDE-B6F5-443A-901A-D4834EBA0404}">
      <dgm:prSet/>
      <dgm:spPr/>
      <dgm:t>
        <a:bodyPr/>
        <a:lstStyle/>
        <a:p>
          <a:endParaRPr lang="nl-BE"/>
        </a:p>
      </dgm:t>
    </dgm:pt>
    <dgm:pt modelId="{997E33A8-86D7-464E-9B02-82B5F53A4928}" type="sibTrans" cxnId="{F343FEDE-B6F5-443A-901A-D4834EBA0404}">
      <dgm:prSet/>
      <dgm:spPr/>
      <dgm:t>
        <a:bodyPr/>
        <a:lstStyle/>
        <a:p>
          <a:endParaRPr lang="nl-BE"/>
        </a:p>
      </dgm:t>
    </dgm:pt>
    <dgm:pt modelId="{C5A8A1AB-5781-4729-8A32-7ED22AA3DF84}" type="pres">
      <dgm:prSet presAssocID="{A5954C51-B950-4C8C-B1FF-1C8B2A5523A9}" presName="Name0" presStyleCnt="0">
        <dgm:presLayoutVars>
          <dgm:dir/>
          <dgm:animLvl val="lvl"/>
          <dgm:resizeHandles val="exact"/>
        </dgm:presLayoutVars>
      </dgm:prSet>
      <dgm:spPr/>
    </dgm:pt>
    <dgm:pt modelId="{A88E83EB-5EC7-43D7-BB62-62847F52EB82}" type="pres">
      <dgm:prSet presAssocID="{2D982917-4773-4F6F-9861-5CC341692143}" presName="composite" presStyleCnt="0"/>
      <dgm:spPr/>
    </dgm:pt>
    <dgm:pt modelId="{4EFBEC8D-D366-4CA4-AEB2-1955B61395BB}" type="pres">
      <dgm:prSet presAssocID="{2D982917-4773-4F6F-9861-5CC341692143}" presName="parTx" presStyleLbl="alignNode1" presStyleIdx="0" presStyleCnt="4">
        <dgm:presLayoutVars>
          <dgm:chMax val="0"/>
          <dgm:chPref val="0"/>
          <dgm:bulletEnabled val="1"/>
        </dgm:presLayoutVars>
      </dgm:prSet>
      <dgm:spPr/>
    </dgm:pt>
    <dgm:pt modelId="{E6A93C6A-D7E1-4421-9734-EC497F70FEE6}" type="pres">
      <dgm:prSet presAssocID="{2D982917-4773-4F6F-9861-5CC341692143}" presName="desTx" presStyleLbl="alignAccFollowNode1" presStyleIdx="0" presStyleCnt="4">
        <dgm:presLayoutVars>
          <dgm:bulletEnabled val="1"/>
        </dgm:presLayoutVars>
      </dgm:prSet>
      <dgm:spPr/>
    </dgm:pt>
    <dgm:pt modelId="{17A3905E-6864-46CC-84BD-3715FEA9E036}" type="pres">
      <dgm:prSet presAssocID="{B63BFCA2-8A0B-437A-BD1C-EDC6ADFBC09A}" presName="space" presStyleCnt="0"/>
      <dgm:spPr/>
    </dgm:pt>
    <dgm:pt modelId="{FC43269B-B202-4F59-9DF2-01850638CA7B}" type="pres">
      <dgm:prSet presAssocID="{B3B662C3-DF72-4879-8822-F8CC0BF65C91}" presName="composite" presStyleCnt="0"/>
      <dgm:spPr/>
    </dgm:pt>
    <dgm:pt modelId="{95B62EC7-5B36-411B-9F1B-EE8966D12279}" type="pres">
      <dgm:prSet presAssocID="{B3B662C3-DF72-4879-8822-F8CC0BF65C91}" presName="parTx" presStyleLbl="alignNode1" presStyleIdx="1" presStyleCnt="4">
        <dgm:presLayoutVars>
          <dgm:chMax val="0"/>
          <dgm:chPref val="0"/>
          <dgm:bulletEnabled val="1"/>
        </dgm:presLayoutVars>
      </dgm:prSet>
      <dgm:spPr/>
    </dgm:pt>
    <dgm:pt modelId="{40FD1A57-EF50-4C6D-8EF6-2BEBFAD0B999}" type="pres">
      <dgm:prSet presAssocID="{B3B662C3-DF72-4879-8822-F8CC0BF65C91}" presName="desTx" presStyleLbl="alignAccFollowNode1" presStyleIdx="1" presStyleCnt="4">
        <dgm:presLayoutVars>
          <dgm:bulletEnabled val="1"/>
        </dgm:presLayoutVars>
      </dgm:prSet>
      <dgm:spPr/>
    </dgm:pt>
    <dgm:pt modelId="{348F584C-D9AC-43E4-AD78-D428263A94AE}" type="pres">
      <dgm:prSet presAssocID="{CDDC4854-7F1A-492A-ADA6-8EB186D6339C}" presName="space" presStyleCnt="0"/>
      <dgm:spPr/>
    </dgm:pt>
    <dgm:pt modelId="{18CD4D24-7CFC-473A-997A-29D483F496AF}" type="pres">
      <dgm:prSet presAssocID="{2983C6B2-9EE8-4132-9EFD-8FE288385C21}" presName="composite" presStyleCnt="0"/>
      <dgm:spPr/>
    </dgm:pt>
    <dgm:pt modelId="{67AEADDC-3F71-4644-80FA-5A61BB4931AF}" type="pres">
      <dgm:prSet presAssocID="{2983C6B2-9EE8-4132-9EFD-8FE288385C21}" presName="parTx" presStyleLbl="alignNode1" presStyleIdx="2" presStyleCnt="4">
        <dgm:presLayoutVars>
          <dgm:chMax val="0"/>
          <dgm:chPref val="0"/>
          <dgm:bulletEnabled val="1"/>
        </dgm:presLayoutVars>
      </dgm:prSet>
      <dgm:spPr/>
    </dgm:pt>
    <dgm:pt modelId="{A6282F07-4F91-40BB-972B-67C23F9C5088}" type="pres">
      <dgm:prSet presAssocID="{2983C6B2-9EE8-4132-9EFD-8FE288385C21}" presName="desTx" presStyleLbl="alignAccFollowNode1" presStyleIdx="2" presStyleCnt="4">
        <dgm:presLayoutVars>
          <dgm:bulletEnabled val="1"/>
        </dgm:presLayoutVars>
      </dgm:prSet>
      <dgm:spPr/>
    </dgm:pt>
    <dgm:pt modelId="{67A12F8F-FA63-4CDC-85B1-A7A31E535A81}" type="pres">
      <dgm:prSet presAssocID="{47F7FD07-B8E5-4812-A299-85EA9CE48D41}" presName="space" presStyleCnt="0"/>
      <dgm:spPr/>
    </dgm:pt>
    <dgm:pt modelId="{C34D2BBC-03AB-48B9-A041-FB00F8C06F7C}" type="pres">
      <dgm:prSet presAssocID="{5A9309C5-3DD1-45B1-A910-0DD0D913F213}" presName="composite" presStyleCnt="0"/>
      <dgm:spPr/>
    </dgm:pt>
    <dgm:pt modelId="{A1619D02-5403-4763-B5D5-4F2332C2D249}" type="pres">
      <dgm:prSet presAssocID="{5A9309C5-3DD1-45B1-A910-0DD0D913F213}" presName="parTx" presStyleLbl="alignNode1" presStyleIdx="3" presStyleCnt="4">
        <dgm:presLayoutVars>
          <dgm:chMax val="0"/>
          <dgm:chPref val="0"/>
          <dgm:bulletEnabled val="1"/>
        </dgm:presLayoutVars>
      </dgm:prSet>
      <dgm:spPr/>
    </dgm:pt>
    <dgm:pt modelId="{7B36548F-FCD4-4EC6-B51D-1B314BE5D570}" type="pres">
      <dgm:prSet presAssocID="{5A9309C5-3DD1-45B1-A910-0DD0D913F213}" presName="desTx" presStyleLbl="alignAccFollowNode1" presStyleIdx="3" presStyleCnt="4">
        <dgm:presLayoutVars>
          <dgm:bulletEnabled val="1"/>
        </dgm:presLayoutVars>
      </dgm:prSet>
      <dgm:spPr/>
    </dgm:pt>
  </dgm:ptLst>
  <dgm:cxnLst>
    <dgm:cxn modelId="{6A431107-CE15-4657-83F2-FACD0B25ADA2}" type="presOf" srcId="{EAF753B4-7BAA-4A54-B4B2-2279979543E1}" destId="{A6282F07-4F91-40BB-972B-67C23F9C5088}" srcOrd="0" destOrd="2" presId="urn:microsoft.com/office/officeart/2005/8/layout/hList1"/>
    <dgm:cxn modelId="{FCCA7708-39A8-45E2-954B-E11E25C68C73}" srcId="{A5954C51-B950-4C8C-B1FF-1C8B2A5523A9}" destId="{2983C6B2-9EE8-4132-9EFD-8FE288385C21}" srcOrd="2" destOrd="0" parTransId="{0B90B2B9-AE6F-49DA-B958-3B5002B0AAE5}" sibTransId="{47F7FD07-B8E5-4812-A299-85EA9CE48D41}"/>
    <dgm:cxn modelId="{40D2F00E-5D2A-4B73-8728-53E25824237F}" type="presOf" srcId="{5BDF3120-7B54-4782-AAC1-58F973254DA8}" destId="{A6282F07-4F91-40BB-972B-67C23F9C5088}" srcOrd="0" destOrd="1" presId="urn:microsoft.com/office/officeart/2005/8/layout/hList1"/>
    <dgm:cxn modelId="{8F3C5A18-4D39-4300-AE70-FD9CA557EA87}" srcId="{2D982917-4773-4F6F-9861-5CC341692143}" destId="{BB018C4A-566E-4DC9-811D-EBDD3A233693}" srcOrd="1" destOrd="0" parTransId="{803BEC11-A1E3-4612-A5FB-3DDFF71774AA}" sibTransId="{EBFAC763-B144-4F68-987E-6110379B2786}"/>
    <dgm:cxn modelId="{4BED6F1A-BC78-4819-9DB1-261D93C2BBC2}" srcId="{2D982917-4773-4F6F-9861-5CC341692143}" destId="{9B0EC586-2803-498B-88AE-5B049EA41D86}" srcOrd="0" destOrd="0" parTransId="{1B87A729-1403-465D-960B-E94EF100CA48}" sibTransId="{23003C03-11B8-4D93-8879-032D4BC43D18}"/>
    <dgm:cxn modelId="{B53D3B24-FCA2-49BC-BC54-9060C4285266}" type="presOf" srcId="{3B7FD0CE-6E1E-46D3-B612-8E858AE595CF}" destId="{7B36548F-FCD4-4EC6-B51D-1B314BE5D570}" srcOrd="0" destOrd="1" presId="urn:microsoft.com/office/officeart/2005/8/layout/hList1"/>
    <dgm:cxn modelId="{CA0D982A-28D3-4156-BBE0-C4FE84438FE1}" type="presOf" srcId="{F83A9040-6804-461A-9EB4-615E8406AE7D}" destId="{A6282F07-4F91-40BB-972B-67C23F9C5088}" srcOrd="0" destOrd="0" presId="urn:microsoft.com/office/officeart/2005/8/layout/hList1"/>
    <dgm:cxn modelId="{D269D241-2654-4601-83A4-98F085688008}" srcId="{B3B662C3-DF72-4879-8822-F8CC0BF65C91}" destId="{ED8DC307-9FD0-4D90-81A8-B556460ED9FD}" srcOrd="2" destOrd="0" parTransId="{8E470537-432B-467A-B2F0-5F01E8769AF0}" sibTransId="{9E49EABA-36B1-4739-8821-6E865FEF8BF5}"/>
    <dgm:cxn modelId="{7B220366-9E8D-48EE-934B-4DEB7187B727}" type="presOf" srcId="{CEE1A302-F334-49CF-8FA8-AFAEBC233755}" destId="{40FD1A57-EF50-4C6D-8EF6-2BEBFAD0B999}" srcOrd="0" destOrd="1" presId="urn:microsoft.com/office/officeart/2005/8/layout/hList1"/>
    <dgm:cxn modelId="{25CBE84C-3A4A-4B6E-8AAC-FE96C7BF50F8}" srcId="{2D982917-4773-4F6F-9861-5CC341692143}" destId="{5EC44D92-E7ED-480A-BB86-174BDD81A7CC}" srcOrd="2" destOrd="0" parTransId="{A31FF633-6662-4F17-8751-812DC40110A2}" sibTransId="{387CFE76-F7EB-48EA-B0AD-7574066DA802}"/>
    <dgm:cxn modelId="{417E9674-9338-4BB1-99ED-27469AF76491}" srcId="{B3B662C3-DF72-4879-8822-F8CC0BF65C91}" destId="{CEE1A302-F334-49CF-8FA8-AFAEBC233755}" srcOrd="1" destOrd="0" parTransId="{69E54854-BBE8-4C39-B9D7-35F8E1A04CF3}" sibTransId="{21CA14B1-6D88-4704-BE6F-3DFCF9AD6320}"/>
    <dgm:cxn modelId="{82554979-1E02-4FC9-9F1F-608A3A07DC38}" type="presOf" srcId="{2D982917-4773-4F6F-9861-5CC341692143}" destId="{4EFBEC8D-D366-4CA4-AEB2-1955B61395BB}" srcOrd="0" destOrd="0" presId="urn:microsoft.com/office/officeart/2005/8/layout/hList1"/>
    <dgm:cxn modelId="{DA463C7E-6308-417E-8EBA-DAD847A9DAF3}" type="presOf" srcId="{3C5B1611-EA2C-4C62-BA54-4F9CF3E0594E}" destId="{40FD1A57-EF50-4C6D-8EF6-2BEBFAD0B999}" srcOrd="0" destOrd="0" presId="urn:microsoft.com/office/officeart/2005/8/layout/hList1"/>
    <dgm:cxn modelId="{7C1A9384-44D2-4A71-B5D1-7B971D28DEEA}" srcId="{A5954C51-B950-4C8C-B1FF-1C8B2A5523A9}" destId="{B3B662C3-DF72-4879-8822-F8CC0BF65C91}" srcOrd="1" destOrd="0" parTransId="{8CFD482C-C976-471A-B81A-647D00EE908D}" sibTransId="{CDDC4854-7F1A-492A-ADA6-8EB186D6339C}"/>
    <dgm:cxn modelId="{FECC0A98-036E-4CE1-AC79-2976608F9BE5}" type="presOf" srcId="{5EC44D92-E7ED-480A-BB86-174BDD81A7CC}" destId="{E6A93C6A-D7E1-4421-9734-EC497F70FEE6}" srcOrd="0" destOrd="2" presId="urn:microsoft.com/office/officeart/2005/8/layout/hList1"/>
    <dgm:cxn modelId="{9FC655A4-10CC-43F1-AE34-14410BEA6367}" srcId="{5A9309C5-3DD1-45B1-A910-0DD0D913F213}" destId="{FBA289B5-96CF-41CB-B387-107141DE2795}" srcOrd="0" destOrd="0" parTransId="{5D980CB8-B29B-474D-9441-0B79935123C0}" sibTransId="{C63FA7C1-1325-454E-BA7F-BCF0FBA32A7E}"/>
    <dgm:cxn modelId="{34A99BA9-BA69-447E-A003-6DD5B181005C}" srcId="{2983C6B2-9EE8-4132-9EFD-8FE288385C21}" destId="{5BDF3120-7B54-4782-AAC1-58F973254DA8}" srcOrd="1" destOrd="0" parTransId="{02CB5654-6F54-49E9-B8EE-FB7DC55FB33C}" sibTransId="{0179BEA0-39E3-4A2A-ACEE-43CC0512CD2C}"/>
    <dgm:cxn modelId="{E463D6A9-1405-4A0F-83E3-2D58F1C64E07}" type="presOf" srcId="{B3B662C3-DF72-4879-8822-F8CC0BF65C91}" destId="{95B62EC7-5B36-411B-9F1B-EE8966D12279}" srcOrd="0" destOrd="0" presId="urn:microsoft.com/office/officeart/2005/8/layout/hList1"/>
    <dgm:cxn modelId="{71FA9FAD-46EF-43F3-A3DC-F82AEB24940D}" type="presOf" srcId="{5A9309C5-3DD1-45B1-A910-0DD0D913F213}" destId="{A1619D02-5403-4763-B5D5-4F2332C2D249}" srcOrd="0" destOrd="0" presId="urn:microsoft.com/office/officeart/2005/8/layout/hList1"/>
    <dgm:cxn modelId="{22CFDCAE-B3F4-44E8-8A0D-445BBD3FDE32}" srcId="{A5954C51-B950-4C8C-B1FF-1C8B2A5523A9}" destId="{2D982917-4773-4F6F-9861-5CC341692143}" srcOrd="0" destOrd="0" parTransId="{D0EA3B56-BA77-405C-A582-74D0011EA5C4}" sibTransId="{B63BFCA2-8A0B-437A-BD1C-EDC6ADFBC09A}"/>
    <dgm:cxn modelId="{EC4384B3-3E16-4167-9F79-B9E4A4A90834}" srcId="{2983C6B2-9EE8-4132-9EFD-8FE288385C21}" destId="{EAF753B4-7BAA-4A54-B4B2-2279979543E1}" srcOrd="2" destOrd="0" parTransId="{6073851C-6DCA-4C89-A594-9C5998EEB578}" sibTransId="{7A08488C-A05B-4A11-825C-AEE2D83C2689}"/>
    <dgm:cxn modelId="{F95E0EB7-2E7A-42C7-9705-D49CD0915994}" srcId="{B3B662C3-DF72-4879-8822-F8CC0BF65C91}" destId="{3C5B1611-EA2C-4C62-BA54-4F9CF3E0594E}" srcOrd="0" destOrd="0" parTransId="{11F483F7-38DA-416A-80E6-1608158DAB61}" sibTransId="{E0A222EB-9C0B-4534-A5F5-889BAFC2059F}"/>
    <dgm:cxn modelId="{3AA780B8-3B86-484E-9ACF-08EE01858164}" type="presOf" srcId="{FBA289B5-96CF-41CB-B387-107141DE2795}" destId="{7B36548F-FCD4-4EC6-B51D-1B314BE5D570}" srcOrd="0" destOrd="0" presId="urn:microsoft.com/office/officeart/2005/8/layout/hList1"/>
    <dgm:cxn modelId="{BFAC11CB-6F05-41D5-8171-C3F908B20610}" srcId="{2983C6B2-9EE8-4132-9EFD-8FE288385C21}" destId="{F83A9040-6804-461A-9EB4-615E8406AE7D}" srcOrd="0" destOrd="0" parTransId="{F34BA40C-2F42-4750-9307-7A0DC1CE599B}" sibTransId="{4E1DF5A6-BC50-487F-8672-4DC64C55C826}"/>
    <dgm:cxn modelId="{CC21BCCE-00CD-464D-BE4E-0702DFC669FE}" type="presOf" srcId="{9B0EC586-2803-498B-88AE-5B049EA41D86}" destId="{E6A93C6A-D7E1-4421-9734-EC497F70FEE6}" srcOrd="0" destOrd="0" presId="urn:microsoft.com/office/officeart/2005/8/layout/hList1"/>
    <dgm:cxn modelId="{EFA7DDD9-59E6-4560-90C0-71A17951C5CC}" srcId="{A5954C51-B950-4C8C-B1FF-1C8B2A5523A9}" destId="{5A9309C5-3DD1-45B1-A910-0DD0D913F213}" srcOrd="3" destOrd="0" parTransId="{86B970DE-8DFA-4CDE-BBEA-347E844EA8E2}" sibTransId="{3436D3B8-7270-4139-94ED-7C1C97CDEFED}"/>
    <dgm:cxn modelId="{F343FEDE-B6F5-443A-901A-D4834EBA0404}" srcId="{5A9309C5-3DD1-45B1-A910-0DD0D913F213}" destId="{3B7FD0CE-6E1E-46D3-B612-8E858AE595CF}" srcOrd="1" destOrd="0" parTransId="{A40284AC-B568-4114-919D-6543D8CE5DB1}" sibTransId="{997E33A8-86D7-464E-9B02-82B5F53A4928}"/>
    <dgm:cxn modelId="{02433AE9-D5B5-455A-AF7A-E4A50DE37DDF}" type="presOf" srcId="{2983C6B2-9EE8-4132-9EFD-8FE288385C21}" destId="{67AEADDC-3F71-4644-80FA-5A61BB4931AF}" srcOrd="0" destOrd="0" presId="urn:microsoft.com/office/officeart/2005/8/layout/hList1"/>
    <dgm:cxn modelId="{6B01D2F7-D056-4092-BD36-8A19B3A29532}" type="presOf" srcId="{ED8DC307-9FD0-4D90-81A8-B556460ED9FD}" destId="{40FD1A57-EF50-4C6D-8EF6-2BEBFAD0B999}" srcOrd="0" destOrd="2" presId="urn:microsoft.com/office/officeart/2005/8/layout/hList1"/>
    <dgm:cxn modelId="{D389DCF9-66F2-4731-9620-CFCF15B68A23}" type="presOf" srcId="{A5954C51-B950-4C8C-B1FF-1C8B2A5523A9}" destId="{C5A8A1AB-5781-4729-8A32-7ED22AA3DF84}" srcOrd="0" destOrd="0" presId="urn:microsoft.com/office/officeart/2005/8/layout/hList1"/>
    <dgm:cxn modelId="{F91C2DFD-6951-4D92-AE04-434FEC979158}" type="presOf" srcId="{BB018C4A-566E-4DC9-811D-EBDD3A233693}" destId="{E6A93C6A-D7E1-4421-9734-EC497F70FEE6}" srcOrd="0" destOrd="1" presId="urn:microsoft.com/office/officeart/2005/8/layout/hList1"/>
    <dgm:cxn modelId="{B388C664-E6AE-4223-BE39-CA3E65E5C292}" type="presParOf" srcId="{C5A8A1AB-5781-4729-8A32-7ED22AA3DF84}" destId="{A88E83EB-5EC7-43D7-BB62-62847F52EB82}" srcOrd="0" destOrd="0" presId="urn:microsoft.com/office/officeart/2005/8/layout/hList1"/>
    <dgm:cxn modelId="{710353C2-B867-4E04-BA95-630A13201342}" type="presParOf" srcId="{A88E83EB-5EC7-43D7-BB62-62847F52EB82}" destId="{4EFBEC8D-D366-4CA4-AEB2-1955B61395BB}" srcOrd="0" destOrd="0" presId="urn:microsoft.com/office/officeart/2005/8/layout/hList1"/>
    <dgm:cxn modelId="{4E024184-3215-4A51-8881-D3AE334B91D3}" type="presParOf" srcId="{A88E83EB-5EC7-43D7-BB62-62847F52EB82}" destId="{E6A93C6A-D7E1-4421-9734-EC497F70FEE6}" srcOrd="1" destOrd="0" presId="urn:microsoft.com/office/officeart/2005/8/layout/hList1"/>
    <dgm:cxn modelId="{F5C197A2-6948-4AAA-9091-1C0CAA00895E}" type="presParOf" srcId="{C5A8A1AB-5781-4729-8A32-7ED22AA3DF84}" destId="{17A3905E-6864-46CC-84BD-3715FEA9E036}" srcOrd="1" destOrd="0" presId="urn:microsoft.com/office/officeart/2005/8/layout/hList1"/>
    <dgm:cxn modelId="{08298178-51D0-4193-8E02-CCFBBA5E4D0C}" type="presParOf" srcId="{C5A8A1AB-5781-4729-8A32-7ED22AA3DF84}" destId="{FC43269B-B202-4F59-9DF2-01850638CA7B}" srcOrd="2" destOrd="0" presId="urn:microsoft.com/office/officeart/2005/8/layout/hList1"/>
    <dgm:cxn modelId="{4F91BF26-029C-4649-B45C-616BC3C2D149}" type="presParOf" srcId="{FC43269B-B202-4F59-9DF2-01850638CA7B}" destId="{95B62EC7-5B36-411B-9F1B-EE8966D12279}" srcOrd="0" destOrd="0" presId="urn:microsoft.com/office/officeart/2005/8/layout/hList1"/>
    <dgm:cxn modelId="{F9D776AF-FB79-4589-8C33-CAF4519ABA38}" type="presParOf" srcId="{FC43269B-B202-4F59-9DF2-01850638CA7B}" destId="{40FD1A57-EF50-4C6D-8EF6-2BEBFAD0B999}" srcOrd="1" destOrd="0" presId="urn:microsoft.com/office/officeart/2005/8/layout/hList1"/>
    <dgm:cxn modelId="{60B0916B-84A1-4C82-8F1F-7D4C8B18F1A3}" type="presParOf" srcId="{C5A8A1AB-5781-4729-8A32-7ED22AA3DF84}" destId="{348F584C-D9AC-43E4-AD78-D428263A94AE}" srcOrd="3" destOrd="0" presId="urn:microsoft.com/office/officeart/2005/8/layout/hList1"/>
    <dgm:cxn modelId="{6EF6B76E-A091-4B8C-B2B0-D727CD95FB3F}" type="presParOf" srcId="{C5A8A1AB-5781-4729-8A32-7ED22AA3DF84}" destId="{18CD4D24-7CFC-473A-997A-29D483F496AF}" srcOrd="4" destOrd="0" presId="urn:microsoft.com/office/officeart/2005/8/layout/hList1"/>
    <dgm:cxn modelId="{DE455D13-9360-477E-BAE3-609B3B669353}" type="presParOf" srcId="{18CD4D24-7CFC-473A-997A-29D483F496AF}" destId="{67AEADDC-3F71-4644-80FA-5A61BB4931AF}" srcOrd="0" destOrd="0" presId="urn:microsoft.com/office/officeart/2005/8/layout/hList1"/>
    <dgm:cxn modelId="{4259AE05-A334-4ABD-9180-7B9075FFD615}" type="presParOf" srcId="{18CD4D24-7CFC-473A-997A-29D483F496AF}" destId="{A6282F07-4F91-40BB-972B-67C23F9C5088}" srcOrd="1" destOrd="0" presId="urn:microsoft.com/office/officeart/2005/8/layout/hList1"/>
    <dgm:cxn modelId="{28719CA6-D2D3-4C74-BA50-A3DC8492C2BE}" type="presParOf" srcId="{C5A8A1AB-5781-4729-8A32-7ED22AA3DF84}" destId="{67A12F8F-FA63-4CDC-85B1-A7A31E535A81}" srcOrd="5" destOrd="0" presId="urn:microsoft.com/office/officeart/2005/8/layout/hList1"/>
    <dgm:cxn modelId="{41DABA58-30BE-40BA-BAFB-79FB566DF1D4}" type="presParOf" srcId="{C5A8A1AB-5781-4729-8A32-7ED22AA3DF84}" destId="{C34D2BBC-03AB-48B9-A041-FB00F8C06F7C}" srcOrd="6" destOrd="0" presId="urn:microsoft.com/office/officeart/2005/8/layout/hList1"/>
    <dgm:cxn modelId="{527199E3-6E65-4FFE-B380-2043DB26967F}" type="presParOf" srcId="{C34D2BBC-03AB-48B9-A041-FB00F8C06F7C}" destId="{A1619D02-5403-4763-B5D5-4F2332C2D249}" srcOrd="0" destOrd="0" presId="urn:microsoft.com/office/officeart/2005/8/layout/hList1"/>
    <dgm:cxn modelId="{3CE1D89D-C1B7-4AC1-94BE-5160757015D8}" type="presParOf" srcId="{C34D2BBC-03AB-48B9-A041-FB00F8C06F7C}" destId="{7B36548F-FCD4-4EC6-B51D-1B314BE5D570}"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0B1A099-FE42-49E1-997D-CF6C9F9521B1}" type="doc">
      <dgm:prSet loTypeId="urn:microsoft.com/office/officeart/2005/8/layout/vList6" loCatId="process" qsTypeId="urn:microsoft.com/office/officeart/2005/8/quickstyle/simple1#3" qsCatId="simple" csTypeId="urn:microsoft.com/office/officeart/2005/8/colors/accent6_2#2" csCatId="accent6" phldr="1"/>
      <dgm:spPr/>
      <dgm:t>
        <a:bodyPr/>
        <a:lstStyle/>
        <a:p>
          <a:endParaRPr lang="nl-BE"/>
        </a:p>
      </dgm:t>
    </dgm:pt>
    <dgm:pt modelId="{6D043C22-ECEA-4CE4-BD10-2CB4C7A13D9A}">
      <dgm:prSet phldrT="[Tekst]" phldr="0" custT="1"/>
      <dgm:spPr>
        <a:solidFill>
          <a:srgbClr val="008000"/>
        </a:solidFill>
      </dgm:spPr>
      <dgm:t>
        <a:bodyPr/>
        <a:lstStyle/>
        <a:p>
          <a:r>
            <a:rPr lang="nl-BE" sz="2800"/>
            <a:t>1. Aanmelding</a:t>
          </a:r>
        </a:p>
      </dgm:t>
    </dgm:pt>
    <dgm:pt modelId="{FF79AF4B-667B-4DEF-A8D7-364D4661F569}" type="parTrans" cxnId="{CB8ADAE5-4A07-4CBB-BE28-F574F698981E}">
      <dgm:prSet/>
      <dgm:spPr/>
      <dgm:t>
        <a:bodyPr/>
        <a:lstStyle/>
        <a:p>
          <a:endParaRPr lang="nl-BE"/>
        </a:p>
      </dgm:t>
    </dgm:pt>
    <dgm:pt modelId="{DDE9A56D-216D-4FD7-875B-5E5BDD05FA81}" type="sibTrans" cxnId="{CB8ADAE5-4A07-4CBB-BE28-F574F698981E}">
      <dgm:prSet/>
      <dgm:spPr/>
      <dgm:t>
        <a:bodyPr/>
        <a:lstStyle/>
        <a:p>
          <a:endParaRPr lang="nl-BE"/>
        </a:p>
      </dgm:t>
    </dgm:pt>
    <dgm:pt modelId="{75657EB8-6768-4D6F-90BA-A6BA83EA7A8E}">
      <dgm:prSet phldrT="[Tekst]" phldr="0" custT="1"/>
      <dgm:spPr>
        <a:solidFill>
          <a:srgbClr val="008000"/>
        </a:solidFill>
      </dgm:spPr>
      <dgm:t>
        <a:bodyPr/>
        <a:lstStyle/>
        <a:p>
          <a:r>
            <a:rPr lang="nl-BE" sz="2800"/>
            <a:t>2. </a:t>
          </a:r>
          <a:r>
            <a:rPr lang="nl-BE" sz="2800" err="1"/>
            <a:t>Subsidie-aanvraag</a:t>
          </a:r>
          <a:endParaRPr lang="nl-BE" sz="2800"/>
        </a:p>
      </dgm:t>
    </dgm:pt>
    <dgm:pt modelId="{61E6D26B-2EAD-457A-86CD-FC114B8421A3}" type="parTrans" cxnId="{C7B3C94B-2838-445B-B13A-3DAB224E53E1}">
      <dgm:prSet/>
      <dgm:spPr/>
      <dgm:t>
        <a:bodyPr/>
        <a:lstStyle/>
        <a:p>
          <a:endParaRPr lang="nl-BE"/>
        </a:p>
      </dgm:t>
    </dgm:pt>
    <dgm:pt modelId="{BD3A1B20-0692-48DB-AFB5-0301477C5CD8}" type="sibTrans" cxnId="{C7B3C94B-2838-445B-B13A-3DAB224E53E1}">
      <dgm:prSet/>
      <dgm:spPr/>
      <dgm:t>
        <a:bodyPr/>
        <a:lstStyle/>
        <a:p>
          <a:endParaRPr lang="nl-BE"/>
        </a:p>
      </dgm:t>
    </dgm:pt>
    <dgm:pt modelId="{C2CC1151-3C35-4425-B46D-B4F68FA6A369}">
      <dgm:prSet custT="1"/>
      <dgm:spPr/>
      <dgm:t>
        <a:bodyPr/>
        <a:lstStyle/>
        <a:p>
          <a:r>
            <a:rPr lang="nl-BE" sz="2200"/>
            <a:t>Werktitel / thema</a:t>
          </a:r>
        </a:p>
      </dgm:t>
    </dgm:pt>
    <dgm:pt modelId="{FD54DFC6-2F7D-4B5C-9C38-EE58E7B08859}" type="parTrans" cxnId="{E61F1F51-45CA-499C-A7B9-7D8EF69CCAB7}">
      <dgm:prSet/>
      <dgm:spPr/>
      <dgm:t>
        <a:bodyPr/>
        <a:lstStyle/>
        <a:p>
          <a:endParaRPr lang="nl-BE"/>
        </a:p>
      </dgm:t>
    </dgm:pt>
    <dgm:pt modelId="{B6BCB0B2-949E-4082-93E2-72CE8FF62ED8}" type="sibTrans" cxnId="{E61F1F51-45CA-499C-A7B9-7D8EF69CCAB7}">
      <dgm:prSet/>
      <dgm:spPr/>
      <dgm:t>
        <a:bodyPr/>
        <a:lstStyle/>
        <a:p>
          <a:endParaRPr lang="nl-BE"/>
        </a:p>
      </dgm:t>
    </dgm:pt>
    <dgm:pt modelId="{9E8E2544-C6A3-48B3-B742-34C9FAAF6DB5}">
      <dgm:prSet/>
      <dgm:spPr/>
      <dgm:t>
        <a:bodyPr/>
        <a:lstStyle/>
        <a:p>
          <a:endParaRPr lang="nl-BE" sz="1800"/>
        </a:p>
      </dgm:t>
    </dgm:pt>
    <dgm:pt modelId="{846E4797-3C8A-455A-B850-7653028DE7EB}" type="parTrans" cxnId="{510EDDCA-947B-4A84-8162-7DBEC342C026}">
      <dgm:prSet/>
      <dgm:spPr/>
      <dgm:t>
        <a:bodyPr/>
        <a:lstStyle/>
        <a:p>
          <a:endParaRPr lang="nl-BE"/>
        </a:p>
      </dgm:t>
    </dgm:pt>
    <dgm:pt modelId="{6E710344-5C60-4361-90B0-91EE6B8E19CF}" type="sibTrans" cxnId="{510EDDCA-947B-4A84-8162-7DBEC342C026}">
      <dgm:prSet/>
      <dgm:spPr/>
      <dgm:t>
        <a:bodyPr/>
        <a:lstStyle/>
        <a:p>
          <a:endParaRPr lang="nl-BE"/>
        </a:p>
      </dgm:t>
    </dgm:pt>
    <dgm:pt modelId="{C92AA9C4-D1F1-453F-B441-4A5910868E43}">
      <dgm:prSet custT="1"/>
      <dgm:spPr/>
      <dgm:t>
        <a:bodyPr/>
        <a:lstStyle/>
        <a:p>
          <a:r>
            <a:rPr lang="nl-BE" sz="2200"/>
            <a:t>Samenvatting</a:t>
          </a:r>
        </a:p>
      </dgm:t>
    </dgm:pt>
    <dgm:pt modelId="{D6436C2D-47D2-4582-AD4A-4AF1B8E5C3C1}" type="parTrans" cxnId="{D18A1825-6D36-4A0D-A974-0968310C0A39}">
      <dgm:prSet/>
      <dgm:spPr/>
      <dgm:t>
        <a:bodyPr/>
        <a:lstStyle/>
        <a:p>
          <a:endParaRPr lang="nl-BE"/>
        </a:p>
      </dgm:t>
    </dgm:pt>
    <dgm:pt modelId="{5FB23EC8-2FA3-4C43-A52B-E2813E54DF77}" type="sibTrans" cxnId="{D18A1825-6D36-4A0D-A974-0968310C0A39}">
      <dgm:prSet/>
      <dgm:spPr/>
      <dgm:t>
        <a:bodyPr/>
        <a:lstStyle/>
        <a:p>
          <a:endParaRPr lang="nl-BE"/>
        </a:p>
      </dgm:t>
    </dgm:pt>
    <dgm:pt modelId="{B68935E1-4FC7-411A-A847-9F03DF366FCF}">
      <dgm:prSet custT="1"/>
      <dgm:spPr/>
      <dgm:t>
        <a:bodyPr/>
        <a:lstStyle/>
        <a:p>
          <a:r>
            <a:rPr lang="nl-BE" sz="2200"/>
            <a:t>Samenwerking</a:t>
          </a:r>
        </a:p>
      </dgm:t>
    </dgm:pt>
    <dgm:pt modelId="{1D37CC2A-5A8D-4EA2-8069-40354AEC6F07}" type="parTrans" cxnId="{740EE7B8-8AA5-4BAD-AC8B-A1165E8A36DB}">
      <dgm:prSet/>
      <dgm:spPr/>
      <dgm:t>
        <a:bodyPr/>
        <a:lstStyle/>
        <a:p>
          <a:endParaRPr lang="nl-BE"/>
        </a:p>
      </dgm:t>
    </dgm:pt>
    <dgm:pt modelId="{2DEB9AAF-F934-49CB-AD23-8B074B06F16C}" type="sibTrans" cxnId="{740EE7B8-8AA5-4BAD-AC8B-A1165E8A36DB}">
      <dgm:prSet/>
      <dgm:spPr/>
      <dgm:t>
        <a:bodyPr/>
        <a:lstStyle/>
        <a:p>
          <a:endParaRPr lang="nl-BE"/>
        </a:p>
      </dgm:t>
    </dgm:pt>
    <dgm:pt modelId="{C3431614-A910-4D95-B276-AF01EFFBE394}">
      <dgm:prSet custT="1"/>
      <dgm:spPr/>
      <dgm:t>
        <a:bodyPr/>
        <a:lstStyle/>
        <a:p>
          <a:r>
            <a:rPr lang="nl-BE" sz="2200"/>
            <a:t>Doelstelling</a:t>
          </a:r>
        </a:p>
      </dgm:t>
    </dgm:pt>
    <dgm:pt modelId="{73E659D9-CFCA-442E-806B-BDFD54A5F95B}" type="parTrans" cxnId="{0CD03D19-3AB5-4F92-B0F3-C4CB052D4A06}">
      <dgm:prSet/>
      <dgm:spPr/>
      <dgm:t>
        <a:bodyPr/>
        <a:lstStyle/>
        <a:p>
          <a:endParaRPr lang="nl-BE"/>
        </a:p>
      </dgm:t>
    </dgm:pt>
    <dgm:pt modelId="{99D06C07-9CB2-4DB8-90BC-77796ADFAD5C}" type="sibTrans" cxnId="{0CD03D19-3AB5-4F92-B0F3-C4CB052D4A06}">
      <dgm:prSet/>
      <dgm:spPr/>
      <dgm:t>
        <a:bodyPr/>
        <a:lstStyle/>
        <a:p>
          <a:endParaRPr lang="nl-BE"/>
        </a:p>
      </dgm:t>
    </dgm:pt>
    <dgm:pt modelId="{1E79FEED-3984-4C62-AED3-B2A482237BF3}">
      <dgm:prSet custT="1"/>
      <dgm:spPr/>
      <dgm:t>
        <a:bodyPr/>
        <a:lstStyle/>
        <a:p>
          <a:r>
            <a:rPr lang="nl-BE" sz="2200"/>
            <a:t>Aanvraagdossier</a:t>
          </a:r>
        </a:p>
      </dgm:t>
    </dgm:pt>
    <dgm:pt modelId="{80F752AA-D021-4C45-9BCB-CC0702CE6BA3}" type="parTrans" cxnId="{D834987F-DDFE-4BD5-B6BA-25D2231DDC48}">
      <dgm:prSet/>
      <dgm:spPr/>
      <dgm:t>
        <a:bodyPr/>
        <a:lstStyle/>
        <a:p>
          <a:endParaRPr lang="nl-BE"/>
        </a:p>
      </dgm:t>
    </dgm:pt>
    <dgm:pt modelId="{1E8B9815-B32E-490E-BF22-11265DDE7340}" type="sibTrans" cxnId="{D834987F-DDFE-4BD5-B6BA-25D2231DDC48}">
      <dgm:prSet/>
      <dgm:spPr/>
      <dgm:t>
        <a:bodyPr/>
        <a:lstStyle/>
        <a:p>
          <a:endParaRPr lang="nl-BE"/>
        </a:p>
      </dgm:t>
    </dgm:pt>
    <dgm:pt modelId="{B7D6EE98-FCCB-483B-B00A-CF01FB9C1B50}">
      <dgm:prSet custT="1"/>
      <dgm:spPr/>
      <dgm:t>
        <a:bodyPr/>
        <a:lstStyle/>
        <a:p>
          <a:r>
            <a:rPr lang="nl-BE" sz="2200"/>
            <a:t>Uitgewerkt budget</a:t>
          </a:r>
        </a:p>
      </dgm:t>
    </dgm:pt>
    <dgm:pt modelId="{19E61E06-B656-4F1A-8B5D-AA1D7DA27575}" type="parTrans" cxnId="{015BC7E1-6313-4260-9049-23C17B96B623}">
      <dgm:prSet/>
      <dgm:spPr/>
      <dgm:t>
        <a:bodyPr/>
        <a:lstStyle/>
        <a:p>
          <a:endParaRPr lang="nl-BE"/>
        </a:p>
      </dgm:t>
    </dgm:pt>
    <dgm:pt modelId="{C0F4D5C1-45C6-4C9D-B1BE-12F1F6F6B3E4}" type="sibTrans" cxnId="{015BC7E1-6313-4260-9049-23C17B96B623}">
      <dgm:prSet/>
      <dgm:spPr/>
      <dgm:t>
        <a:bodyPr/>
        <a:lstStyle/>
        <a:p>
          <a:endParaRPr lang="nl-BE"/>
        </a:p>
      </dgm:t>
    </dgm:pt>
    <dgm:pt modelId="{E0C446A2-2FF0-4174-853A-67DB52B8BFB5}">
      <dgm:prSet custT="1"/>
      <dgm:spPr/>
      <dgm:t>
        <a:bodyPr/>
        <a:lstStyle/>
        <a:p>
          <a:r>
            <a:rPr lang="nl-BE" sz="2200"/>
            <a:t>Bijlages</a:t>
          </a:r>
        </a:p>
      </dgm:t>
    </dgm:pt>
    <dgm:pt modelId="{CE87A60F-B125-4FEF-BB65-741C4D4BE170}" type="parTrans" cxnId="{CB427E03-18F6-4E00-851A-3809EE90EAB0}">
      <dgm:prSet/>
      <dgm:spPr/>
    </dgm:pt>
    <dgm:pt modelId="{13A54513-0E57-4A40-B33B-7F830BB6C33B}" type="sibTrans" cxnId="{CB427E03-18F6-4E00-851A-3809EE90EAB0}">
      <dgm:prSet/>
      <dgm:spPr/>
    </dgm:pt>
    <dgm:pt modelId="{36E74ACE-7F69-402C-B897-DB174C751653}" type="pres">
      <dgm:prSet presAssocID="{30B1A099-FE42-49E1-997D-CF6C9F9521B1}" presName="Name0" presStyleCnt="0">
        <dgm:presLayoutVars>
          <dgm:dir/>
          <dgm:animLvl val="lvl"/>
          <dgm:resizeHandles/>
        </dgm:presLayoutVars>
      </dgm:prSet>
      <dgm:spPr/>
    </dgm:pt>
    <dgm:pt modelId="{01F25FF9-3765-41D2-A028-FE5BF5C40E1A}" type="pres">
      <dgm:prSet presAssocID="{6D043C22-ECEA-4CE4-BD10-2CB4C7A13D9A}" presName="linNode" presStyleCnt="0"/>
      <dgm:spPr/>
    </dgm:pt>
    <dgm:pt modelId="{33A9993F-3820-44EE-B1C2-9FD51A30869D}" type="pres">
      <dgm:prSet presAssocID="{6D043C22-ECEA-4CE4-BD10-2CB4C7A13D9A}" presName="parentShp" presStyleLbl="node1" presStyleIdx="0" presStyleCnt="2">
        <dgm:presLayoutVars>
          <dgm:bulletEnabled val="1"/>
        </dgm:presLayoutVars>
      </dgm:prSet>
      <dgm:spPr/>
    </dgm:pt>
    <dgm:pt modelId="{FF90878B-DA79-4A25-82E9-684158307FC7}" type="pres">
      <dgm:prSet presAssocID="{6D043C22-ECEA-4CE4-BD10-2CB4C7A13D9A}" presName="childShp" presStyleLbl="bgAccFollowNode1" presStyleIdx="0" presStyleCnt="2" custLinFactNeighborX="1432" custLinFactNeighborY="1894">
        <dgm:presLayoutVars>
          <dgm:bulletEnabled val="1"/>
        </dgm:presLayoutVars>
      </dgm:prSet>
      <dgm:spPr/>
    </dgm:pt>
    <dgm:pt modelId="{F112E2D0-C2DE-4964-B08A-1F575A12A0A9}" type="pres">
      <dgm:prSet presAssocID="{DDE9A56D-216D-4FD7-875B-5E5BDD05FA81}" presName="spacing" presStyleCnt="0"/>
      <dgm:spPr/>
    </dgm:pt>
    <dgm:pt modelId="{C3FC6E9E-E01A-4CD5-B606-51289A8C69A4}" type="pres">
      <dgm:prSet presAssocID="{75657EB8-6768-4D6F-90BA-A6BA83EA7A8E}" presName="linNode" presStyleCnt="0"/>
      <dgm:spPr/>
    </dgm:pt>
    <dgm:pt modelId="{F4B9F998-95C2-4970-BFA0-CF52EDA335B8}" type="pres">
      <dgm:prSet presAssocID="{75657EB8-6768-4D6F-90BA-A6BA83EA7A8E}" presName="parentShp" presStyleLbl="node1" presStyleIdx="1" presStyleCnt="2">
        <dgm:presLayoutVars>
          <dgm:bulletEnabled val="1"/>
        </dgm:presLayoutVars>
      </dgm:prSet>
      <dgm:spPr/>
    </dgm:pt>
    <dgm:pt modelId="{CE157EB4-6646-4752-90C6-DE9144246CAF}" type="pres">
      <dgm:prSet presAssocID="{75657EB8-6768-4D6F-90BA-A6BA83EA7A8E}" presName="childShp" presStyleLbl="bgAccFollowNode1" presStyleIdx="1" presStyleCnt="2">
        <dgm:presLayoutVars>
          <dgm:bulletEnabled val="1"/>
        </dgm:presLayoutVars>
      </dgm:prSet>
      <dgm:spPr/>
    </dgm:pt>
  </dgm:ptLst>
  <dgm:cxnLst>
    <dgm:cxn modelId="{CB427E03-18F6-4E00-851A-3809EE90EAB0}" srcId="{75657EB8-6768-4D6F-90BA-A6BA83EA7A8E}" destId="{E0C446A2-2FF0-4174-853A-67DB52B8BFB5}" srcOrd="2" destOrd="0" parTransId="{CE87A60F-B125-4FEF-BB65-741C4D4BE170}" sibTransId="{13A54513-0E57-4A40-B33B-7F830BB6C33B}"/>
    <dgm:cxn modelId="{8AB15F0C-7BE7-4767-80A1-EE7A2A943F17}" type="presOf" srcId="{B7D6EE98-FCCB-483B-B00A-CF01FB9C1B50}" destId="{CE157EB4-6646-4752-90C6-DE9144246CAF}" srcOrd="0" destOrd="1" presId="urn:microsoft.com/office/officeart/2005/8/layout/vList6"/>
    <dgm:cxn modelId="{0CD03D19-3AB5-4F92-B0F3-C4CB052D4A06}" srcId="{6D043C22-ECEA-4CE4-BD10-2CB4C7A13D9A}" destId="{C3431614-A910-4D95-B276-AF01EFFBE394}" srcOrd="3" destOrd="0" parTransId="{73E659D9-CFCA-442E-806B-BDFD54A5F95B}" sibTransId="{99D06C07-9CB2-4DB8-90BC-77796ADFAD5C}"/>
    <dgm:cxn modelId="{D18A1825-6D36-4A0D-A974-0968310C0A39}" srcId="{6D043C22-ECEA-4CE4-BD10-2CB4C7A13D9A}" destId="{C92AA9C4-D1F1-453F-B441-4A5910868E43}" srcOrd="1" destOrd="0" parTransId="{D6436C2D-47D2-4582-AD4A-4AF1B8E5C3C1}" sibTransId="{5FB23EC8-2FA3-4C43-A52B-E2813E54DF77}"/>
    <dgm:cxn modelId="{9081DA2C-421C-4607-9FC1-B888513562B8}" type="presOf" srcId="{C2CC1151-3C35-4425-B46D-B4F68FA6A369}" destId="{FF90878B-DA79-4A25-82E9-684158307FC7}" srcOrd="0" destOrd="0" presId="urn:microsoft.com/office/officeart/2005/8/layout/vList6"/>
    <dgm:cxn modelId="{401F3A3D-0B71-4A05-98D5-5DFAD9AFAD73}" type="presOf" srcId="{C3431614-A910-4D95-B276-AF01EFFBE394}" destId="{FF90878B-DA79-4A25-82E9-684158307FC7}" srcOrd="0" destOrd="3" presId="urn:microsoft.com/office/officeart/2005/8/layout/vList6"/>
    <dgm:cxn modelId="{C7B3C94B-2838-445B-B13A-3DAB224E53E1}" srcId="{30B1A099-FE42-49E1-997D-CF6C9F9521B1}" destId="{75657EB8-6768-4D6F-90BA-A6BA83EA7A8E}" srcOrd="1" destOrd="0" parTransId="{61E6D26B-2EAD-457A-86CD-FC114B8421A3}" sibTransId="{BD3A1B20-0692-48DB-AFB5-0301477C5CD8}"/>
    <dgm:cxn modelId="{E61F1F51-45CA-499C-A7B9-7D8EF69CCAB7}" srcId="{6D043C22-ECEA-4CE4-BD10-2CB4C7A13D9A}" destId="{C2CC1151-3C35-4425-B46D-B4F68FA6A369}" srcOrd="0" destOrd="0" parTransId="{FD54DFC6-2F7D-4B5C-9C38-EE58E7B08859}" sibTransId="{B6BCB0B2-949E-4082-93E2-72CE8FF62ED8}"/>
    <dgm:cxn modelId="{5C3F8451-9895-4A03-8C6E-19B4F488D249}" type="presOf" srcId="{30B1A099-FE42-49E1-997D-CF6C9F9521B1}" destId="{36E74ACE-7F69-402C-B897-DB174C751653}" srcOrd="0" destOrd="0" presId="urn:microsoft.com/office/officeart/2005/8/layout/vList6"/>
    <dgm:cxn modelId="{4D3D7954-FE03-4DF3-A66E-8DE70066A8AC}" type="presOf" srcId="{75657EB8-6768-4D6F-90BA-A6BA83EA7A8E}" destId="{F4B9F998-95C2-4970-BFA0-CF52EDA335B8}" srcOrd="0" destOrd="0" presId="urn:microsoft.com/office/officeart/2005/8/layout/vList6"/>
    <dgm:cxn modelId="{F354D157-FFE4-43C0-BAE4-E1BF8DE33B62}" type="presOf" srcId="{9E8E2544-C6A3-48B3-B742-34C9FAAF6DB5}" destId="{FF90878B-DA79-4A25-82E9-684158307FC7}" srcOrd="0" destOrd="4" presId="urn:microsoft.com/office/officeart/2005/8/layout/vList6"/>
    <dgm:cxn modelId="{D834987F-DDFE-4BD5-B6BA-25D2231DDC48}" srcId="{75657EB8-6768-4D6F-90BA-A6BA83EA7A8E}" destId="{1E79FEED-3984-4C62-AED3-B2A482237BF3}" srcOrd="0" destOrd="0" parTransId="{80F752AA-D021-4C45-9BCB-CC0702CE6BA3}" sibTransId="{1E8B9815-B32E-490E-BF22-11265DDE7340}"/>
    <dgm:cxn modelId="{EC3F7689-1C42-4BB5-BF65-5A406A16276F}" type="presOf" srcId="{C92AA9C4-D1F1-453F-B441-4A5910868E43}" destId="{FF90878B-DA79-4A25-82E9-684158307FC7}" srcOrd="0" destOrd="1" presId="urn:microsoft.com/office/officeart/2005/8/layout/vList6"/>
    <dgm:cxn modelId="{98367E8E-1D27-4971-947A-E752AEC83CA6}" type="presOf" srcId="{1E79FEED-3984-4C62-AED3-B2A482237BF3}" destId="{CE157EB4-6646-4752-90C6-DE9144246CAF}" srcOrd="0" destOrd="0" presId="urn:microsoft.com/office/officeart/2005/8/layout/vList6"/>
    <dgm:cxn modelId="{740EE7B8-8AA5-4BAD-AC8B-A1165E8A36DB}" srcId="{6D043C22-ECEA-4CE4-BD10-2CB4C7A13D9A}" destId="{B68935E1-4FC7-411A-A847-9F03DF366FCF}" srcOrd="2" destOrd="0" parTransId="{1D37CC2A-5A8D-4EA2-8069-40354AEC6F07}" sibTransId="{2DEB9AAF-F934-49CB-AD23-8B074B06F16C}"/>
    <dgm:cxn modelId="{510EDDCA-947B-4A84-8162-7DBEC342C026}" srcId="{6D043C22-ECEA-4CE4-BD10-2CB4C7A13D9A}" destId="{9E8E2544-C6A3-48B3-B742-34C9FAAF6DB5}" srcOrd="4" destOrd="0" parTransId="{846E4797-3C8A-455A-B850-7653028DE7EB}" sibTransId="{6E710344-5C60-4361-90B0-91EE6B8E19CF}"/>
    <dgm:cxn modelId="{D3977ED7-4350-4FB8-B201-CB133080C71F}" type="presOf" srcId="{6D043C22-ECEA-4CE4-BD10-2CB4C7A13D9A}" destId="{33A9993F-3820-44EE-B1C2-9FD51A30869D}" srcOrd="0" destOrd="0" presId="urn:microsoft.com/office/officeart/2005/8/layout/vList6"/>
    <dgm:cxn modelId="{015BC7E1-6313-4260-9049-23C17B96B623}" srcId="{75657EB8-6768-4D6F-90BA-A6BA83EA7A8E}" destId="{B7D6EE98-FCCB-483B-B00A-CF01FB9C1B50}" srcOrd="1" destOrd="0" parTransId="{19E61E06-B656-4F1A-8B5D-AA1D7DA27575}" sibTransId="{C0F4D5C1-45C6-4C9D-B1BE-12F1F6F6B3E4}"/>
    <dgm:cxn modelId="{25FBC3E3-9316-44DB-85EA-DAD26E4C728D}" type="presOf" srcId="{B68935E1-4FC7-411A-A847-9F03DF366FCF}" destId="{FF90878B-DA79-4A25-82E9-684158307FC7}" srcOrd="0" destOrd="2" presId="urn:microsoft.com/office/officeart/2005/8/layout/vList6"/>
    <dgm:cxn modelId="{CB8ADAE5-4A07-4CBB-BE28-F574F698981E}" srcId="{30B1A099-FE42-49E1-997D-CF6C9F9521B1}" destId="{6D043C22-ECEA-4CE4-BD10-2CB4C7A13D9A}" srcOrd="0" destOrd="0" parTransId="{FF79AF4B-667B-4DEF-A8D7-364D4661F569}" sibTransId="{DDE9A56D-216D-4FD7-875B-5E5BDD05FA81}"/>
    <dgm:cxn modelId="{333738F7-DFB4-4291-92F7-F70A202AF9C6}" type="presOf" srcId="{E0C446A2-2FF0-4174-853A-67DB52B8BFB5}" destId="{CE157EB4-6646-4752-90C6-DE9144246CAF}" srcOrd="0" destOrd="2" presId="urn:microsoft.com/office/officeart/2005/8/layout/vList6"/>
    <dgm:cxn modelId="{CE33A1F2-E850-4594-BBC5-6928E13BC1CB}" type="presParOf" srcId="{36E74ACE-7F69-402C-B897-DB174C751653}" destId="{01F25FF9-3765-41D2-A028-FE5BF5C40E1A}" srcOrd="0" destOrd="0" presId="urn:microsoft.com/office/officeart/2005/8/layout/vList6"/>
    <dgm:cxn modelId="{866684DD-D177-47AC-A297-BC29D9EF0B70}" type="presParOf" srcId="{01F25FF9-3765-41D2-A028-FE5BF5C40E1A}" destId="{33A9993F-3820-44EE-B1C2-9FD51A30869D}" srcOrd="0" destOrd="0" presId="urn:microsoft.com/office/officeart/2005/8/layout/vList6"/>
    <dgm:cxn modelId="{ED6CADDF-A7CD-4B7D-96F5-6F2023102CEC}" type="presParOf" srcId="{01F25FF9-3765-41D2-A028-FE5BF5C40E1A}" destId="{FF90878B-DA79-4A25-82E9-684158307FC7}" srcOrd="1" destOrd="0" presId="urn:microsoft.com/office/officeart/2005/8/layout/vList6"/>
    <dgm:cxn modelId="{3D919AC1-8B8C-49E2-900D-75DEFD09D2DE}" type="presParOf" srcId="{36E74ACE-7F69-402C-B897-DB174C751653}" destId="{F112E2D0-C2DE-4964-B08A-1F575A12A0A9}" srcOrd="1" destOrd="0" presId="urn:microsoft.com/office/officeart/2005/8/layout/vList6"/>
    <dgm:cxn modelId="{D3E0DED6-C5A8-4590-ACFD-DCB5F2B1C3FC}" type="presParOf" srcId="{36E74ACE-7F69-402C-B897-DB174C751653}" destId="{C3FC6E9E-E01A-4CD5-B606-51289A8C69A4}" srcOrd="2" destOrd="0" presId="urn:microsoft.com/office/officeart/2005/8/layout/vList6"/>
    <dgm:cxn modelId="{FE5D6463-2AD1-48FE-A72B-871B52253437}" type="presParOf" srcId="{C3FC6E9E-E01A-4CD5-B606-51289A8C69A4}" destId="{F4B9F998-95C2-4970-BFA0-CF52EDA335B8}" srcOrd="0" destOrd="0" presId="urn:microsoft.com/office/officeart/2005/8/layout/vList6"/>
    <dgm:cxn modelId="{6E71E578-E8C5-4235-941B-9DE59ED8EE7F}" type="presParOf" srcId="{C3FC6E9E-E01A-4CD5-B606-51289A8C69A4}" destId="{CE157EB4-6646-4752-90C6-DE9144246CAF}" srcOrd="1" destOrd="0" presId="urn:microsoft.com/office/officeart/2005/8/layout/v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E146A7-30C4-4E7C-A1F1-E21421C1896F}">
      <dsp:nvSpPr>
        <dsp:cNvPr id="0" name=""/>
        <dsp:cNvSpPr/>
      </dsp:nvSpPr>
      <dsp:spPr>
        <a:xfrm rot="5400000">
          <a:off x="-134170" y="135549"/>
          <a:ext cx="894469" cy="626128"/>
        </a:xfrm>
        <a:prstGeom prst="chevron">
          <a:avLst/>
        </a:prstGeom>
        <a:solidFill>
          <a:srgbClr val="008000">
            <a:alpha val="90000"/>
          </a:srgbClr>
        </a:solidFill>
        <a:ln w="12700" cap="flat" cmpd="sng" algn="ctr">
          <a:solidFill>
            <a:schemeClr val="accent6">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nl-BE" sz="1800" kern="1200"/>
            <a:t>1</a:t>
          </a:r>
        </a:p>
      </dsp:txBody>
      <dsp:txXfrm rot="-5400000">
        <a:off x="1" y="314442"/>
        <a:ext cx="626128" cy="268341"/>
      </dsp:txXfrm>
    </dsp:sp>
    <dsp:sp modelId="{50263AA6-E791-4907-A092-E558A526CC26}">
      <dsp:nvSpPr>
        <dsp:cNvPr id="0" name=""/>
        <dsp:cNvSpPr/>
      </dsp:nvSpPr>
      <dsp:spPr>
        <a:xfrm rot="5400000">
          <a:off x="3349761" y="-2722253"/>
          <a:ext cx="581405" cy="6028671"/>
        </a:xfrm>
        <a:prstGeom prst="round2SameRect">
          <a:avLst/>
        </a:prstGeom>
        <a:solidFill>
          <a:schemeClr val="lt1">
            <a:alpha val="90000"/>
            <a:hueOff val="0"/>
            <a:satOff val="0"/>
            <a:lumOff val="0"/>
            <a:alphaOff val="0"/>
          </a:schemeClr>
        </a:solidFill>
        <a:ln w="12700" cap="flat" cmpd="sng" algn="ctr">
          <a:solidFill>
            <a:schemeClr val="accent6">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7800" tIns="15875" rIns="15875" bIns="15875" numCol="1" spcCol="1270" anchor="ctr" anchorCtr="0">
          <a:noAutofit/>
        </a:bodyPr>
        <a:lstStyle/>
        <a:p>
          <a:pPr marL="228600" lvl="1" indent="-228600" algn="l" defTabSz="1111250">
            <a:lnSpc>
              <a:spcPct val="90000"/>
            </a:lnSpc>
            <a:spcBef>
              <a:spcPct val="0"/>
            </a:spcBef>
            <a:spcAft>
              <a:spcPct val="15000"/>
            </a:spcAft>
            <a:buChar char="•"/>
          </a:pPr>
          <a:r>
            <a:rPr lang="nl-BE" sz="2500" kern="1200"/>
            <a:t>Waarom deze oproep?</a:t>
          </a:r>
        </a:p>
      </dsp:txBody>
      <dsp:txXfrm rot="-5400000">
        <a:off x="626128" y="29762"/>
        <a:ext cx="6000289" cy="524641"/>
      </dsp:txXfrm>
    </dsp:sp>
    <dsp:sp modelId="{9D7DE64A-F5C0-4D97-82ED-DB1581833D86}">
      <dsp:nvSpPr>
        <dsp:cNvPr id="0" name=""/>
        <dsp:cNvSpPr/>
      </dsp:nvSpPr>
      <dsp:spPr>
        <a:xfrm rot="5400000">
          <a:off x="-134170" y="931802"/>
          <a:ext cx="894469" cy="626128"/>
        </a:xfrm>
        <a:prstGeom prst="chevron">
          <a:avLst/>
        </a:prstGeom>
        <a:solidFill>
          <a:srgbClr val="008000">
            <a:alpha val="90000"/>
          </a:srgbClr>
        </a:solidFill>
        <a:ln w="12700" cap="flat" cmpd="sng" algn="ctr">
          <a:solidFill>
            <a:schemeClr val="accent6">
              <a:alpha val="90000"/>
              <a:hueOff val="0"/>
              <a:satOff val="0"/>
              <a:lumOff val="0"/>
              <a:alphaOff val="-8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nl-BE" sz="1800" kern="1200"/>
            <a:t>2</a:t>
          </a:r>
        </a:p>
      </dsp:txBody>
      <dsp:txXfrm rot="-5400000">
        <a:off x="1" y="1110695"/>
        <a:ext cx="626128" cy="268341"/>
      </dsp:txXfrm>
    </dsp:sp>
    <dsp:sp modelId="{C2110DA5-54F5-4534-A560-568FB76C1603}">
      <dsp:nvSpPr>
        <dsp:cNvPr id="0" name=""/>
        <dsp:cNvSpPr/>
      </dsp:nvSpPr>
      <dsp:spPr>
        <a:xfrm rot="5400000">
          <a:off x="3349761" y="-1926000"/>
          <a:ext cx="581405" cy="6028671"/>
        </a:xfrm>
        <a:prstGeom prst="round2SameRect">
          <a:avLst/>
        </a:prstGeom>
        <a:solidFill>
          <a:schemeClr val="lt1">
            <a:alpha val="90000"/>
            <a:hueOff val="0"/>
            <a:satOff val="0"/>
            <a:lumOff val="0"/>
            <a:alphaOff val="0"/>
          </a:schemeClr>
        </a:solidFill>
        <a:ln w="12700" cap="flat" cmpd="sng" algn="ctr">
          <a:solidFill>
            <a:schemeClr val="accent6">
              <a:alpha val="90000"/>
              <a:hueOff val="0"/>
              <a:satOff val="0"/>
              <a:lumOff val="0"/>
              <a:alphaOff val="-8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7800" tIns="15875" rIns="15875" bIns="15875" numCol="1" spcCol="1270" anchor="ctr" anchorCtr="0">
          <a:noAutofit/>
        </a:bodyPr>
        <a:lstStyle/>
        <a:p>
          <a:pPr marL="228600" lvl="1" indent="-228600" algn="l" defTabSz="1111250">
            <a:lnSpc>
              <a:spcPct val="90000"/>
            </a:lnSpc>
            <a:spcBef>
              <a:spcPct val="0"/>
            </a:spcBef>
            <a:spcAft>
              <a:spcPct val="15000"/>
            </a:spcAft>
            <a:buChar char="•"/>
          </a:pPr>
          <a:r>
            <a:rPr lang="nl-BE" sz="2500" kern="1200"/>
            <a:t>Wie kan indienen?</a:t>
          </a:r>
        </a:p>
      </dsp:txBody>
      <dsp:txXfrm rot="-5400000">
        <a:off x="626128" y="826015"/>
        <a:ext cx="6000289" cy="524641"/>
      </dsp:txXfrm>
    </dsp:sp>
    <dsp:sp modelId="{348DF674-3194-419E-9014-169C98C3B195}">
      <dsp:nvSpPr>
        <dsp:cNvPr id="0" name=""/>
        <dsp:cNvSpPr/>
      </dsp:nvSpPr>
      <dsp:spPr>
        <a:xfrm rot="5400000">
          <a:off x="-134170" y="1728055"/>
          <a:ext cx="894469" cy="626128"/>
        </a:xfrm>
        <a:prstGeom prst="chevron">
          <a:avLst/>
        </a:prstGeom>
        <a:solidFill>
          <a:srgbClr val="008000">
            <a:alpha val="90000"/>
          </a:srgbClr>
        </a:solidFill>
        <a:ln w="12700" cap="flat" cmpd="sng" algn="ctr">
          <a:solidFill>
            <a:schemeClr val="accent6">
              <a:alpha val="90000"/>
              <a:hueOff val="0"/>
              <a:satOff val="0"/>
              <a:lumOff val="0"/>
              <a:alphaOff val="-16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nl-BE" sz="1800" kern="1200"/>
            <a:t>3</a:t>
          </a:r>
        </a:p>
      </dsp:txBody>
      <dsp:txXfrm rot="-5400000">
        <a:off x="1" y="1906948"/>
        <a:ext cx="626128" cy="268341"/>
      </dsp:txXfrm>
    </dsp:sp>
    <dsp:sp modelId="{F2E36CF5-D34A-40F0-B7BE-4A0231CF4467}">
      <dsp:nvSpPr>
        <dsp:cNvPr id="0" name=""/>
        <dsp:cNvSpPr/>
      </dsp:nvSpPr>
      <dsp:spPr>
        <a:xfrm rot="5400000">
          <a:off x="3349761" y="-1129747"/>
          <a:ext cx="581405" cy="6028671"/>
        </a:xfrm>
        <a:prstGeom prst="round2SameRect">
          <a:avLst/>
        </a:prstGeom>
        <a:solidFill>
          <a:schemeClr val="lt1">
            <a:alpha val="90000"/>
            <a:hueOff val="0"/>
            <a:satOff val="0"/>
            <a:lumOff val="0"/>
            <a:alphaOff val="0"/>
          </a:schemeClr>
        </a:solidFill>
        <a:ln w="12700" cap="flat" cmpd="sng" algn="ctr">
          <a:solidFill>
            <a:schemeClr val="accent6">
              <a:alpha val="90000"/>
              <a:hueOff val="0"/>
              <a:satOff val="0"/>
              <a:lumOff val="0"/>
              <a:alphaOff val="-16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7800" tIns="15875" rIns="15875" bIns="15875" numCol="1" spcCol="1270" anchor="ctr" anchorCtr="0">
          <a:noAutofit/>
        </a:bodyPr>
        <a:lstStyle/>
        <a:p>
          <a:pPr marL="228600" lvl="1" indent="-228600" algn="l" defTabSz="1111250">
            <a:lnSpc>
              <a:spcPct val="90000"/>
            </a:lnSpc>
            <a:spcBef>
              <a:spcPct val="0"/>
            </a:spcBef>
            <a:spcAft>
              <a:spcPct val="15000"/>
            </a:spcAft>
            <a:buChar char="•"/>
          </a:pPr>
          <a:r>
            <a:rPr lang="nl-BE" sz="2500" kern="1200"/>
            <a:t>Route: van aanmelding naar aanvraag</a:t>
          </a:r>
        </a:p>
      </dsp:txBody>
      <dsp:txXfrm rot="-5400000">
        <a:off x="626128" y="1622268"/>
        <a:ext cx="6000289" cy="524641"/>
      </dsp:txXfrm>
    </dsp:sp>
    <dsp:sp modelId="{1171E5C7-DAED-405C-AAD5-FFC33448B762}">
      <dsp:nvSpPr>
        <dsp:cNvPr id="0" name=""/>
        <dsp:cNvSpPr/>
      </dsp:nvSpPr>
      <dsp:spPr>
        <a:xfrm rot="5400000">
          <a:off x="-134170" y="2524308"/>
          <a:ext cx="894469" cy="626128"/>
        </a:xfrm>
        <a:prstGeom prst="chevron">
          <a:avLst/>
        </a:prstGeom>
        <a:solidFill>
          <a:srgbClr val="008000">
            <a:alpha val="90000"/>
          </a:srgbClr>
        </a:solidFill>
        <a:ln w="12700" cap="flat" cmpd="sng" algn="ctr">
          <a:solidFill>
            <a:schemeClr val="accent6">
              <a:alpha val="90000"/>
              <a:hueOff val="0"/>
              <a:satOff val="0"/>
              <a:lumOff val="0"/>
              <a:alphaOff val="-24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nl-BE" sz="1800" kern="1200"/>
            <a:t>4</a:t>
          </a:r>
        </a:p>
      </dsp:txBody>
      <dsp:txXfrm rot="-5400000">
        <a:off x="1" y="2703201"/>
        <a:ext cx="626128" cy="268341"/>
      </dsp:txXfrm>
    </dsp:sp>
    <dsp:sp modelId="{727AF672-BE58-48A2-AA3E-35BBF70D9172}">
      <dsp:nvSpPr>
        <dsp:cNvPr id="0" name=""/>
        <dsp:cNvSpPr/>
      </dsp:nvSpPr>
      <dsp:spPr>
        <a:xfrm rot="5400000">
          <a:off x="3349761" y="-333494"/>
          <a:ext cx="581405" cy="6028671"/>
        </a:xfrm>
        <a:prstGeom prst="round2SameRect">
          <a:avLst/>
        </a:prstGeom>
        <a:solidFill>
          <a:schemeClr val="lt1">
            <a:alpha val="90000"/>
            <a:hueOff val="0"/>
            <a:satOff val="0"/>
            <a:lumOff val="0"/>
            <a:alphaOff val="0"/>
          </a:schemeClr>
        </a:solidFill>
        <a:ln w="12700" cap="flat" cmpd="sng" algn="ctr">
          <a:solidFill>
            <a:schemeClr val="accent6">
              <a:alpha val="90000"/>
              <a:hueOff val="0"/>
              <a:satOff val="0"/>
              <a:lumOff val="0"/>
              <a:alphaOff val="-24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7800" tIns="15875" rIns="15875" bIns="15875" numCol="1" spcCol="1270" anchor="ctr" anchorCtr="0">
          <a:noAutofit/>
        </a:bodyPr>
        <a:lstStyle/>
        <a:p>
          <a:pPr marL="228600" lvl="1" indent="-228600" algn="l" defTabSz="1111250">
            <a:lnSpc>
              <a:spcPct val="90000"/>
            </a:lnSpc>
            <a:spcBef>
              <a:spcPct val="0"/>
            </a:spcBef>
            <a:spcAft>
              <a:spcPct val="15000"/>
            </a:spcAft>
            <a:buChar char="•"/>
          </a:pPr>
          <a:r>
            <a:rPr lang="nl-BE" sz="2500" kern="1200"/>
            <a:t>Wat maakt een sterk dossier?</a:t>
          </a:r>
        </a:p>
      </dsp:txBody>
      <dsp:txXfrm rot="-5400000">
        <a:off x="626128" y="2418521"/>
        <a:ext cx="6000289" cy="524641"/>
      </dsp:txXfrm>
    </dsp:sp>
    <dsp:sp modelId="{E5E54351-AA55-4611-9B44-FAD180FD109E}">
      <dsp:nvSpPr>
        <dsp:cNvPr id="0" name=""/>
        <dsp:cNvSpPr/>
      </dsp:nvSpPr>
      <dsp:spPr>
        <a:xfrm rot="5400000">
          <a:off x="-134170" y="3320561"/>
          <a:ext cx="894469" cy="626128"/>
        </a:xfrm>
        <a:prstGeom prst="chevron">
          <a:avLst/>
        </a:prstGeom>
        <a:solidFill>
          <a:srgbClr val="008000">
            <a:alpha val="58000"/>
          </a:srgbClr>
        </a:solidFill>
        <a:ln w="12700" cap="flat" cmpd="sng" algn="ctr">
          <a:solidFill>
            <a:schemeClr val="accent6">
              <a:alpha val="90000"/>
              <a:hueOff val="0"/>
              <a:satOff val="0"/>
              <a:lumOff val="0"/>
              <a:alphaOff val="-32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nl-BE" sz="1800" kern="1200"/>
            <a:t>5</a:t>
          </a:r>
        </a:p>
      </dsp:txBody>
      <dsp:txXfrm rot="-5400000">
        <a:off x="1" y="3499454"/>
        <a:ext cx="626128" cy="268341"/>
      </dsp:txXfrm>
    </dsp:sp>
    <dsp:sp modelId="{BF448A14-DA2B-4A61-A6C6-195F6399B169}">
      <dsp:nvSpPr>
        <dsp:cNvPr id="0" name=""/>
        <dsp:cNvSpPr/>
      </dsp:nvSpPr>
      <dsp:spPr>
        <a:xfrm rot="5400000">
          <a:off x="3349761" y="462758"/>
          <a:ext cx="581405" cy="6028671"/>
        </a:xfrm>
        <a:prstGeom prst="round2SameRect">
          <a:avLst/>
        </a:prstGeom>
        <a:solidFill>
          <a:schemeClr val="lt1">
            <a:alpha val="90000"/>
            <a:hueOff val="0"/>
            <a:satOff val="0"/>
            <a:lumOff val="0"/>
            <a:alphaOff val="0"/>
          </a:schemeClr>
        </a:solidFill>
        <a:ln w="12700" cap="flat" cmpd="sng" algn="ctr">
          <a:solidFill>
            <a:schemeClr val="accent6">
              <a:alpha val="90000"/>
              <a:hueOff val="0"/>
              <a:satOff val="0"/>
              <a:lumOff val="0"/>
              <a:alphaOff val="-32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7800" tIns="15875" rIns="15875" bIns="15875" numCol="1" spcCol="1270" anchor="ctr" anchorCtr="0">
          <a:noAutofit/>
        </a:bodyPr>
        <a:lstStyle/>
        <a:p>
          <a:pPr marL="228600" lvl="1" indent="-228600" algn="l" defTabSz="1111250">
            <a:lnSpc>
              <a:spcPct val="90000"/>
            </a:lnSpc>
            <a:spcBef>
              <a:spcPct val="0"/>
            </a:spcBef>
            <a:spcAft>
              <a:spcPct val="15000"/>
            </a:spcAft>
            <a:buChar char="•"/>
          </a:pPr>
          <a:r>
            <a:rPr lang="nl-BE" sz="2500" kern="1200"/>
            <a:t>Overige modaliteiten</a:t>
          </a:r>
        </a:p>
      </dsp:txBody>
      <dsp:txXfrm rot="-5400000">
        <a:off x="626128" y="3214773"/>
        <a:ext cx="6000289" cy="524641"/>
      </dsp:txXfrm>
    </dsp:sp>
    <dsp:sp modelId="{EFE8BAC0-99F8-470B-BEEA-BAC85AA3D540}">
      <dsp:nvSpPr>
        <dsp:cNvPr id="0" name=""/>
        <dsp:cNvSpPr/>
      </dsp:nvSpPr>
      <dsp:spPr>
        <a:xfrm rot="5400000">
          <a:off x="-134170" y="4116814"/>
          <a:ext cx="894469" cy="626128"/>
        </a:xfrm>
        <a:prstGeom prst="chevron">
          <a:avLst/>
        </a:prstGeom>
        <a:solidFill>
          <a:srgbClr val="008000">
            <a:alpha val="50000"/>
          </a:srgbClr>
        </a:solidFill>
        <a:ln w="12700" cap="flat" cmpd="sng" algn="ctr">
          <a:solidFill>
            <a:schemeClr val="accent6">
              <a:alpha val="90000"/>
              <a:hueOff val="0"/>
              <a:satOff val="0"/>
              <a:lumOff val="0"/>
              <a:alphaOff val="-40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nl-BE" sz="1800" kern="1200"/>
            <a:t>6</a:t>
          </a:r>
        </a:p>
      </dsp:txBody>
      <dsp:txXfrm rot="-5400000">
        <a:off x="1" y="4295707"/>
        <a:ext cx="626128" cy="268341"/>
      </dsp:txXfrm>
    </dsp:sp>
    <dsp:sp modelId="{9B742CC6-A812-4D2F-8668-01BA9A78728A}">
      <dsp:nvSpPr>
        <dsp:cNvPr id="0" name=""/>
        <dsp:cNvSpPr/>
      </dsp:nvSpPr>
      <dsp:spPr>
        <a:xfrm rot="5400000">
          <a:off x="3349761" y="1259011"/>
          <a:ext cx="581405" cy="6028671"/>
        </a:xfrm>
        <a:prstGeom prst="round2SameRect">
          <a:avLst/>
        </a:prstGeom>
        <a:solidFill>
          <a:schemeClr val="lt1">
            <a:alpha val="90000"/>
            <a:hueOff val="0"/>
            <a:satOff val="0"/>
            <a:lumOff val="0"/>
            <a:alphaOff val="0"/>
          </a:schemeClr>
        </a:solidFill>
        <a:ln w="12700" cap="flat" cmpd="sng" algn="ctr">
          <a:solidFill>
            <a:schemeClr val="accent6">
              <a:alpha val="90000"/>
              <a:hueOff val="0"/>
              <a:satOff val="0"/>
              <a:lumOff val="0"/>
              <a:alphaOff val="-40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7800" tIns="15875" rIns="15875" bIns="15875" numCol="1" spcCol="1270" anchor="ctr" anchorCtr="0">
          <a:noAutofit/>
        </a:bodyPr>
        <a:lstStyle/>
        <a:p>
          <a:pPr marL="228600" lvl="1" indent="-228600" algn="l" defTabSz="1111250">
            <a:lnSpc>
              <a:spcPct val="90000"/>
            </a:lnSpc>
            <a:spcBef>
              <a:spcPct val="0"/>
            </a:spcBef>
            <a:spcAft>
              <a:spcPct val="15000"/>
            </a:spcAft>
            <a:buChar char="•"/>
          </a:pPr>
          <a:r>
            <a:rPr lang="nl-BE" sz="2500" kern="1200"/>
            <a:t>Vragen</a:t>
          </a:r>
        </a:p>
      </dsp:txBody>
      <dsp:txXfrm rot="-5400000">
        <a:off x="626128" y="4011026"/>
        <a:ext cx="6000289" cy="52464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EFBEC8D-D366-4CA4-AEB2-1955B61395BB}">
      <dsp:nvSpPr>
        <dsp:cNvPr id="0" name=""/>
        <dsp:cNvSpPr/>
      </dsp:nvSpPr>
      <dsp:spPr>
        <a:xfrm>
          <a:off x="4399" y="2058919"/>
          <a:ext cx="2645445" cy="1058178"/>
        </a:xfrm>
        <a:prstGeom prst="rect">
          <a:avLst/>
        </a:prstGeom>
        <a:solidFill>
          <a:srgbClr val="008000"/>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marL="0" lvl="0" indent="0" algn="ctr" defTabSz="1066800">
            <a:lnSpc>
              <a:spcPct val="90000"/>
            </a:lnSpc>
            <a:spcBef>
              <a:spcPct val="0"/>
            </a:spcBef>
            <a:spcAft>
              <a:spcPct val="35000"/>
            </a:spcAft>
            <a:buNone/>
          </a:pPr>
          <a:r>
            <a:rPr lang="nl-BE" sz="2400" b="1" kern="1200"/>
            <a:t>1. Kortere ketens</a:t>
          </a:r>
        </a:p>
      </dsp:txBody>
      <dsp:txXfrm>
        <a:off x="4399" y="2058919"/>
        <a:ext cx="2645445" cy="1058178"/>
      </dsp:txXfrm>
    </dsp:sp>
    <dsp:sp modelId="{E6A93C6A-D7E1-4421-9734-EC497F70FEE6}">
      <dsp:nvSpPr>
        <dsp:cNvPr id="0" name=""/>
        <dsp:cNvSpPr/>
      </dsp:nvSpPr>
      <dsp:spPr>
        <a:xfrm>
          <a:off x="4399" y="3117097"/>
          <a:ext cx="2645445" cy="2854800"/>
        </a:xfrm>
        <a:prstGeom prst="rect">
          <a:avLst/>
        </a:prstGeom>
        <a:solidFill>
          <a:schemeClr val="accent6">
            <a:lumMod val="20000"/>
            <a:lumOff val="80000"/>
            <a:alpha val="90000"/>
          </a:schemeClr>
        </a:solidFill>
        <a:ln w="12700" cap="flat" cmpd="sng" algn="ctr">
          <a:solidFill>
            <a:schemeClr val="accent6">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28016" rIns="170688" bIns="192024" numCol="1" spcCol="1270" anchor="t" anchorCtr="0">
          <a:noAutofit/>
        </a:bodyPr>
        <a:lstStyle/>
        <a:p>
          <a:pPr marL="228600" lvl="1" indent="-228600" algn="l" defTabSz="1066800">
            <a:lnSpc>
              <a:spcPct val="90000"/>
            </a:lnSpc>
            <a:spcBef>
              <a:spcPct val="0"/>
            </a:spcBef>
            <a:spcAft>
              <a:spcPct val="15000"/>
            </a:spcAft>
            <a:buChar char="•"/>
          </a:pPr>
          <a:r>
            <a:rPr lang="nl-BE" sz="2400" kern="1200" err="1"/>
            <a:t>Voedselhub</a:t>
          </a:r>
          <a:endParaRPr lang="nl-BE" sz="2400" kern="1200"/>
        </a:p>
        <a:p>
          <a:pPr marL="228600" lvl="1" indent="-228600" algn="l" defTabSz="1066800">
            <a:lnSpc>
              <a:spcPct val="90000"/>
            </a:lnSpc>
            <a:spcBef>
              <a:spcPct val="0"/>
            </a:spcBef>
            <a:spcAft>
              <a:spcPct val="15000"/>
            </a:spcAft>
            <a:buChar char="•"/>
          </a:pPr>
          <a:r>
            <a:rPr lang="nl-BE" sz="2400" kern="1200"/>
            <a:t>Logistiek</a:t>
          </a:r>
        </a:p>
        <a:p>
          <a:pPr marL="228600" lvl="1" indent="-228600" algn="l" defTabSz="1066800">
            <a:lnSpc>
              <a:spcPct val="90000"/>
            </a:lnSpc>
            <a:spcBef>
              <a:spcPct val="0"/>
            </a:spcBef>
            <a:spcAft>
              <a:spcPct val="15000"/>
            </a:spcAft>
            <a:buChar char="•"/>
          </a:pPr>
          <a:r>
            <a:rPr lang="nl-BE" sz="2400" kern="1200" err="1"/>
            <a:t>Ketensamen</a:t>
          </a:r>
          <a:r>
            <a:rPr lang="nl-BE" sz="2400" kern="1200"/>
            <a:t>-werking</a:t>
          </a:r>
        </a:p>
      </dsp:txBody>
      <dsp:txXfrm>
        <a:off x="4399" y="3117097"/>
        <a:ext cx="2645445" cy="2854800"/>
      </dsp:txXfrm>
    </dsp:sp>
    <dsp:sp modelId="{95B62EC7-5B36-411B-9F1B-EE8966D12279}">
      <dsp:nvSpPr>
        <dsp:cNvPr id="0" name=""/>
        <dsp:cNvSpPr/>
      </dsp:nvSpPr>
      <dsp:spPr>
        <a:xfrm>
          <a:off x="3020207" y="2058919"/>
          <a:ext cx="2645445" cy="1058178"/>
        </a:xfrm>
        <a:prstGeom prst="rect">
          <a:avLst/>
        </a:prstGeom>
        <a:solidFill>
          <a:srgbClr val="008000"/>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marL="0" lvl="0" indent="0" algn="ctr" defTabSz="1066800">
            <a:lnSpc>
              <a:spcPct val="90000"/>
            </a:lnSpc>
            <a:spcBef>
              <a:spcPct val="0"/>
            </a:spcBef>
            <a:spcAft>
              <a:spcPct val="35000"/>
            </a:spcAft>
            <a:buNone/>
          </a:pPr>
          <a:r>
            <a:rPr lang="nl-BE" sz="2400" b="1" kern="1200"/>
            <a:t>2. Minder verlies</a:t>
          </a:r>
        </a:p>
      </dsp:txBody>
      <dsp:txXfrm>
        <a:off x="3020207" y="2058919"/>
        <a:ext cx="2645445" cy="1058178"/>
      </dsp:txXfrm>
    </dsp:sp>
    <dsp:sp modelId="{40FD1A57-EF50-4C6D-8EF6-2BEBFAD0B999}">
      <dsp:nvSpPr>
        <dsp:cNvPr id="0" name=""/>
        <dsp:cNvSpPr/>
      </dsp:nvSpPr>
      <dsp:spPr>
        <a:xfrm>
          <a:off x="3020207" y="3117097"/>
          <a:ext cx="2645445" cy="2854800"/>
        </a:xfrm>
        <a:prstGeom prst="rect">
          <a:avLst/>
        </a:prstGeom>
        <a:solidFill>
          <a:schemeClr val="accent6">
            <a:lumMod val="20000"/>
            <a:lumOff val="80000"/>
            <a:alpha val="90000"/>
          </a:schemeClr>
        </a:solidFill>
        <a:ln w="12700" cap="flat" cmpd="sng" algn="ctr">
          <a:solidFill>
            <a:schemeClr val="accent6">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28016" rIns="170688" bIns="192024" numCol="1" spcCol="1270" anchor="t" anchorCtr="0">
          <a:noAutofit/>
        </a:bodyPr>
        <a:lstStyle/>
        <a:p>
          <a:pPr marL="228600" lvl="1" indent="-228600" algn="l" defTabSz="1066800">
            <a:lnSpc>
              <a:spcPct val="90000"/>
            </a:lnSpc>
            <a:spcBef>
              <a:spcPct val="0"/>
            </a:spcBef>
            <a:spcAft>
              <a:spcPct val="15000"/>
            </a:spcAft>
            <a:buChar char="•"/>
          </a:pPr>
          <a:r>
            <a:rPr lang="nl-BE" sz="2400" kern="1200"/>
            <a:t>Begeleiding</a:t>
          </a:r>
        </a:p>
        <a:p>
          <a:pPr marL="228600" lvl="1" indent="-228600" algn="l" defTabSz="1066800">
            <a:lnSpc>
              <a:spcPct val="90000"/>
            </a:lnSpc>
            <a:spcBef>
              <a:spcPct val="0"/>
            </a:spcBef>
            <a:spcAft>
              <a:spcPct val="15000"/>
            </a:spcAft>
            <a:buChar char="•"/>
          </a:pPr>
          <a:r>
            <a:rPr lang="nl-BE" sz="2400" kern="1200"/>
            <a:t>Sensibilisering</a:t>
          </a:r>
        </a:p>
        <a:p>
          <a:pPr marL="228600" lvl="1" indent="-228600" algn="l" defTabSz="1066800">
            <a:lnSpc>
              <a:spcPct val="90000"/>
            </a:lnSpc>
            <a:spcBef>
              <a:spcPct val="0"/>
            </a:spcBef>
            <a:spcAft>
              <a:spcPct val="15000"/>
            </a:spcAft>
            <a:buChar char="•"/>
          </a:pPr>
          <a:r>
            <a:rPr lang="nl-BE" sz="2400" kern="1200"/>
            <a:t>Verwerking overschotten</a:t>
          </a:r>
        </a:p>
      </dsp:txBody>
      <dsp:txXfrm>
        <a:off x="3020207" y="3117097"/>
        <a:ext cx="2645445" cy="2854800"/>
      </dsp:txXfrm>
    </dsp:sp>
    <dsp:sp modelId="{67AEADDC-3F71-4644-80FA-5A61BB4931AF}">
      <dsp:nvSpPr>
        <dsp:cNvPr id="0" name=""/>
        <dsp:cNvSpPr/>
      </dsp:nvSpPr>
      <dsp:spPr>
        <a:xfrm>
          <a:off x="6036016" y="2058919"/>
          <a:ext cx="2645445" cy="1058178"/>
        </a:xfrm>
        <a:prstGeom prst="rect">
          <a:avLst/>
        </a:prstGeom>
        <a:solidFill>
          <a:srgbClr val="008000"/>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marL="0" lvl="0" indent="0" algn="ctr" defTabSz="1066800">
            <a:lnSpc>
              <a:spcPct val="90000"/>
            </a:lnSpc>
            <a:spcBef>
              <a:spcPct val="0"/>
            </a:spcBef>
            <a:spcAft>
              <a:spcPct val="35000"/>
            </a:spcAft>
            <a:buNone/>
          </a:pPr>
          <a:r>
            <a:rPr lang="nl-BE" sz="2400" b="1" kern="1200"/>
            <a:t>3. Bewuste consumptie</a:t>
          </a:r>
        </a:p>
      </dsp:txBody>
      <dsp:txXfrm>
        <a:off x="6036016" y="2058919"/>
        <a:ext cx="2645445" cy="1058178"/>
      </dsp:txXfrm>
    </dsp:sp>
    <dsp:sp modelId="{A6282F07-4F91-40BB-972B-67C23F9C5088}">
      <dsp:nvSpPr>
        <dsp:cNvPr id="0" name=""/>
        <dsp:cNvSpPr/>
      </dsp:nvSpPr>
      <dsp:spPr>
        <a:xfrm>
          <a:off x="6036016" y="3117097"/>
          <a:ext cx="2645445" cy="2854800"/>
        </a:xfrm>
        <a:prstGeom prst="rect">
          <a:avLst/>
        </a:prstGeom>
        <a:solidFill>
          <a:schemeClr val="accent6">
            <a:lumMod val="20000"/>
            <a:lumOff val="80000"/>
            <a:alpha val="90000"/>
          </a:schemeClr>
        </a:solidFill>
        <a:ln w="12700" cap="flat" cmpd="sng" algn="ctr">
          <a:solidFill>
            <a:schemeClr val="accent6">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28016" rIns="170688" bIns="192024" numCol="1" spcCol="1270" anchor="t" anchorCtr="0">
          <a:noAutofit/>
        </a:bodyPr>
        <a:lstStyle/>
        <a:p>
          <a:pPr marL="228600" lvl="1" indent="-228600" algn="l" defTabSz="1066800">
            <a:lnSpc>
              <a:spcPct val="90000"/>
            </a:lnSpc>
            <a:spcBef>
              <a:spcPct val="0"/>
            </a:spcBef>
            <a:spcAft>
              <a:spcPct val="15000"/>
            </a:spcAft>
            <a:buChar char="•"/>
          </a:pPr>
          <a:r>
            <a:rPr lang="nl-BE" sz="2400" kern="1200"/>
            <a:t>Landbouw-educatie</a:t>
          </a:r>
        </a:p>
        <a:p>
          <a:pPr marL="228600" lvl="1" indent="-228600" algn="l" defTabSz="1066800">
            <a:lnSpc>
              <a:spcPct val="90000"/>
            </a:lnSpc>
            <a:spcBef>
              <a:spcPct val="0"/>
            </a:spcBef>
            <a:spcAft>
              <a:spcPct val="15000"/>
            </a:spcAft>
            <a:buChar char="•"/>
          </a:pPr>
          <a:r>
            <a:rPr lang="nl-BE" sz="2400" kern="1200"/>
            <a:t>Voedsel-geletterdheid</a:t>
          </a:r>
        </a:p>
        <a:p>
          <a:pPr marL="228600" lvl="1" indent="-228600" algn="l" defTabSz="1066800">
            <a:lnSpc>
              <a:spcPct val="90000"/>
            </a:lnSpc>
            <a:spcBef>
              <a:spcPct val="0"/>
            </a:spcBef>
            <a:spcAft>
              <a:spcPct val="15000"/>
            </a:spcAft>
            <a:buChar char="•"/>
          </a:pPr>
          <a:r>
            <a:rPr lang="nl-BE" sz="2400" kern="1200"/>
            <a:t>Culinair erfgoed</a:t>
          </a:r>
        </a:p>
      </dsp:txBody>
      <dsp:txXfrm>
        <a:off x="6036016" y="3117097"/>
        <a:ext cx="2645445" cy="2854800"/>
      </dsp:txXfrm>
    </dsp:sp>
    <dsp:sp modelId="{A1619D02-5403-4763-B5D5-4F2332C2D249}">
      <dsp:nvSpPr>
        <dsp:cNvPr id="0" name=""/>
        <dsp:cNvSpPr/>
      </dsp:nvSpPr>
      <dsp:spPr>
        <a:xfrm>
          <a:off x="9051824" y="2058919"/>
          <a:ext cx="2645445" cy="1058178"/>
        </a:xfrm>
        <a:prstGeom prst="rect">
          <a:avLst/>
        </a:prstGeom>
        <a:solidFill>
          <a:srgbClr val="008000"/>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marL="0" lvl="0" indent="0" algn="ctr" defTabSz="1066800">
            <a:lnSpc>
              <a:spcPct val="90000"/>
            </a:lnSpc>
            <a:spcBef>
              <a:spcPct val="0"/>
            </a:spcBef>
            <a:spcAft>
              <a:spcPct val="35000"/>
            </a:spcAft>
            <a:buNone/>
          </a:pPr>
          <a:r>
            <a:rPr lang="nl-BE" sz="2400" b="1" kern="1200"/>
            <a:t>4. Ruimte </a:t>
          </a:r>
        </a:p>
      </dsp:txBody>
      <dsp:txXfrm>
        <a:off x="9051824" y="2058919"/>
        <a:ext cx="2645445" cy="1058178"/>
      </dsp:txXfrm>
    </dsp:sp>
    <dsp:sp modelId="{7B36548F-FCD4-4EC6-B51D-1B314BE5D570}">
      <dsp:nvSpPr>
        <dsp:cNvPr id="0" name=""/>
        <dsp:cNvSpPr/>
      </dsp:nvSpPr>
      <dsp:spPr>
        <a:xfrm>
          <a:off x="9051824" y="3117097"/>
          <a:ext cx="2645445" cy="2854800"/>
        </a:xfrm>
        <a:prstGeom prst="rect">
          <a:avLst/>
        </a:prstGeom>
        <a:solidFill>
          <a:schemeClr val="accent6">
            <a:lumMod val="20000"/>
            <a:lumOff val="80000"/>
            <a:alpha val="90000"/>
          </a:schemeClr>
        </a:solidFill>
        <a:ln w="12700" cap="flat" cmpd="sng" algn="ctr">
          <a:solidFill>
            <a:schemeClr val="accent6">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28016" rIns="170688" bIns="192024" numCol="1" spcCol="1270" anchor="t" anchorCtr="0">
          <a:noAutofit/>
        </a:bodyPr>
        <a:lstStyle/>
        <a:p>
          <a:pPr marL="228600" lvl="1" indent="-228600" algn="l" defTabSz="1066800">
            <a:lnSpc>
              <a:spcPct val="90000"/>
            </a:lnSpc>
            <a:spcBef>
              <a:spcPct val="0"/>
            </a:spcBef>
            <a:spcAft>
              <a:spcPct val="15000"/>
            </a:spcAft>
            <a:buChar char="•"/>
          </a:pPr>
          <a:r>
            <a:rPr lang="nl-BE" sz="2400" kern="1200"/>
            <a:t>Publieke gronden</a:t>
          </a:r>
        </a:p>
        <a:p>
          <a:pPr marL="228600" lvl="1" indent="-228600" algn="l" defTabSz="1066800">
            <a:lnSpc>
              <a:spcPct val="90000"/>
            </a:lnSpc>
            <a:spcBef>
              <a:spcPct val="0"/>
            </a:spcBef>
            <a:spcAft>
              <a:spcPct val="15000"/>
            </a:spcAft>
            <a:buChar char="•"/>
          </a:pPr>
          <a:r>
            <a:rPr lang="nl-BE" sz="2400" kern="1200"/>
            <a:t>Jonge landbouwers</a:t>
          </a:r>
        </a:p>
      </dsp:txBody>
      <dsp:txXfrm>
        <a:off x="9051824" y="3117097"/>
        <a:ext cx="2645445" cy="285480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F90878B-DA79-4A25-82E9-684158307FC7}">
      <dsp:nvSpPr>
        <dsp:cNvPr id="0" name=""/>
        <dsp:cNvSpPr/>
      </dsp:nvSpPr>
      <dsp:spPr>
        <a:xfrm>
          <a:off x="2775888" y="44349"/>
          <a:ext cx="4163833" cy="2310327"/>
        </a:xfrm>
        <a:prstGeom prst="rightArrow">
          <a:avLst>
            <a:gd name="adj1" fmla="val 75000"/>
            <a:gd name="adj2" fmla="val 50000"/>
          </a:avLst>
        </a:prstGeom>
        <a:solidFill>
          <a:schemeClr val="accent6">
            <a:alpha val="90000"/>
            <a:tint val="40000"/>
            <a:hueOff val="0"/>
            <a:satOff val="0"/>
            <a:lumOff val="0"/>
            <a:alphaOff val="0"/>
          </a:schemeClr>
        </a:solidFill>
        <a:ln w="12700" cap="flat" cmpd="sng" algn="ctr">
          <a:solidFill>
            <a:schemeClr val="accent6">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970" tIns="13970" rIns="13970" bIns="13970" numCol="1" spcCol="1270" anchor="t" anchorCtr="0">
          <a:noAutofit/>
        </a:bodyPr>
        <a:lstStyle/>
        <a:p>
          <a:pPr marL="228600" lvl="1" indent="-228600" algn="l" defTabSz="977900">
            <a:lnSpc>
              <a:spcPct val="90000"/>
            </a:lnSpc>
            <a:spcBef>
              <a:spcPct val="0"/>
            </a:spcBef>
            <a:spcAft>
              <a:spcPct val="15000"/>
            </a:spcAft>
            <a:buChar char="•"/>
          </a:pPr>
          <a:r>
            <a:rPr lang="nl-BE" sz="2200" kern="1200"/>
            <a:t>Werktitel / thema</a:t>
          </a:r>
        </a:p>
        <a:p>
          <a:pPr marL="228600" lvl="1" indent="-228600" algn="l" defTabSz="977900">
            <a:lnSpc>
              <a:spcPct val="90000"/>
            </a:lnSpc>
            <a:spcBef>
              <a:spcPct val="0"/>
            </a:spcBef>
            <a:spcAft>
              <a:spcPct val="15000"/>
            </a:spcAft>
            <a:buChar char="•"/>
          </a:pPr>
          <a:r>
            <a:rPr lang="nl-BE" sz="2200" kern="1200"/>
            <a:t>Samenvatting</a:t>
          </a:r>
        </a:p>
        <a:p>
          <a:pPr marL="228600" lvl="1" indent="-228600" algn="l" defTabSz="977900">
            <a:lnSpc>
              <a:spcPct val="90000"/>
            </a:lnSpc>
            <a:spcBef>
              <a:spcPct val="0"/>
            </a:spcBef>
            <a:spcAft>
              <a:spcPct val="15000"/>
            </a:spcAft>
            <a:buChar char="•"/>
          </a:pPr>
          <a:r>
            <a:rPr lang="nl-BE" sz="2200" kern="1200"/>
            <a:t>Samenwerking</a:t>
          </a:r>
        </a:p>
        <a:p>
          <a:pPr marL="228600" lvl="1" indent="-228600" algn="l" defTabSz="977900">
            <a:lnSpc>
              <a:spcPct val="90000"/>
            </a:lnSpc>
            <a:spcBef>
              <a:spcPct val="0"/>
            </a:spcBef>
            <a:spcAft>
              <a:spcPct val="15000"/>
            </a:spcAft>
            <a:buChar char="•"/>
          </a:pPr>
          <a:r>
            <a:rPr lang="nl-BE" sz="2200" kern="1200"/>
            <a:t>Doelstelling</a:t>
          </a:r>
        </a:p>
        <a:p>
          <a:pPr marL="171450" lvl="1" indent="-171450" algn="l" defTabSz="800100">
            <a:lnSpc>
              <a:spcPct val="90000"/>
            </a:lnSpc>
            <a:spcBef>
              <a:spcPct val="0"/>
            </a:spcBef>
            <a:spcAft>
              <a:spcPct val="15000"/>
            </a:spcAft>
            <a:buChar char="•"/>
          </a:pPr>
          <a:endParaRPr lang="nl-BE" sz="1800" kern="1200"/>
        </a:p>
      </dsp:txBody>
      <dsp:txXfrm>
        <a:off x="2775888" y="333140"/>
        <a:ext cx="3297460" cy="1732745"/>
      </dsp:txXfrm>
    </dsp:sp>
    <dsp:sp modelId="{33A9993F-3820-44EE-B1C2-9FD51A30869D}">
      <dsp:nvSpPr>
        <dsp:cNvPr id="0" name=""/>
        <dsp:cNvSpPr/>
      </dsp:nvSpPr>
      <dsp:spPr>
        <a:xfrm>
          <a:off x="0" y="592"/>
          <a:ext cx="2775888" cy="2310327"/>
        </a:xfrm>
        <a:prstGeom prst="roundRect">
          <a:avLst/>
        </a:prstGeom>
        <a:solidFill>
          <a:srgbClr val="008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lang="nl-BE" sz="2800" kern="1200"/>
            <a:t>1. Aanmelding</a:t>
          </a:r>
        </a:p>
      </dsp:txBody>
      <dsp:txXfrm>
        <a:off x="112781" y="113373"/>
        <a:ext cx="2550326" cy="2084765"/>
      </dsp:txXfrm>
    </dsp:sp>
    <dsp:sp modelId="{CE157EB4-6646-4752-90C6-DE9144246CAF}">
      <dsp:nvSpPr>
        <dsp:cNvPr id="0" name=""/>
        <dsp:cNvSpPr/>
      </dsp:nvSpPr>
      <dsp:spPr>
        <a:xfrm>
          <a:off x="2775888" y="2541952"/>
          <a:ext cx="4163833" cy="2310327"/>
        </a:xfrm>
        <a:prstGeom prst="rightArrow">
          <a:avLst>
            <a:gd name="adj1" fmla="val 75000"/>
            <a:gd name="adj2" fmla="val 50000"/>
          </a:avLst>
        </a:prstGeom>
        <a:solidFill>
          <a:schemeClr val="accent6">
            <a:alpha val="90000"/>
            <a:tint val="40000"/>
            <a:hueOff val="0"/>
            <a:satOff val="0"/>
            <a:lumOff val="0"/>
            <a:alphaOff val="0"/>
          </a:schemeClr>
        </a:solidFill>
        <a:ln w="12700" cap="flat" cmpd="sng" algn="ctr">
          <a:solidFill>
            <a:schemeClr val="accent6">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970" tIns="13970" rIns="13970" bIns="13970" numCol="1" spcCol="1270" anchor="t" anchorCtr="0">
          <a:noAutofit/>
        </a:bodyPr>
        <a:lstStyle/>
        <a:p>
          <a:pPr marL="228600" lvl="1" indent="-228600" algn="l" defTabSz="977900">
            <a:lnSpc>
              <a:spcPct val="90000"/>
            </a:lnSpc>
            <a:spcBef>
              <a:spcPct val="0"/>
            </a:spcBef>
            <a:spcAft>
              <a:spcPct val="15000"/>
            </a:spcAft>
            <a:buChar char="•"/>
          </a:pPr>
          <a:r>
            <a:rPr lang="nl-BE" sz="2200" kern="1200"/>
            <a:t>Aanvraagdossier</a:t>
          </a:r>
        </a:p>
        <a:p>
          <a:pPr marL="228600" lvl="1" indent="-228600" algn="l" defTabSz="977900">
            <a:lnSpc>
              <a:spcPct val="90000"/>
            </a:lnSpc>
            <a:spcBef>
              <a:spcPct val="0"/>
            </a:spcBef>
            <a:spcAft>
              <a:spcPct val="15000"/>
            </a:spcAft>
            <a:buChar char="•"/>
          </a:pPr>
          <a:r>
            <a:rPr lang="nl-BE" sz="2200" kern="1200"/>
            <a:t>Uitgewerkt budget</a:t>
          </a:r>
        </a:p>
        <a:p>
          <a:pPr marL="228600" lvl="1" indent="-228600" algn="l" defTabSz="977900">
            <a:lnSpc>
              <a:spcPct val="90000"/>
            </a:lnSpc>
            <a:spcBef>
              <a:spcPct val="0"/>
            </a:spcBef>
            <a:spcAft>
              <a:spcPct val="15000"/>
            </a:spcAft>
            <a:buChar char="•"/>
          </a:pPr>
          <a:r>
            <a:rPr lang="nl-BE" sz="2200" kern="1200"/>
            <a:t>Bijlages</a:t>
          </a:r>
        </a:p>
      </dsp:txBody>
      <dsp:txXfrm>
        <a:off x="2775888" y="2830743"/>
        <a:ext cx="3297460" cy="1732745"/>
      </dsp:txXfrm>
    </dsp:sp>
    <dsp:sp modelId="{F4B9F998-95C2-4970-BFA0-CF52EDA335B8}">
      <dsp:nvSpPr>
        <dsp:cNvPr id="0" name=""/>
        <dsp:cNvSpPr/>
      </dsp:nvSpPr>
      <dsp:spPr>
        <a:xfrm>
          <a:off x="0" y="2541952"/>
          <a:ext cx="2775888" cy="2310327"/>
        </a:xfrm>
        <a:prstGeom prst="roundRect">
          <a:avLst/>
        </a:prstGeom>
        <a:solidFill>
          <a:srgbClr val="008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lang="nl-BE" sz="2800" kern="1200"/>
            <a:t>2. </a:t>
          </a:r>
          <a:r>
            <a:rPr lang="nl-BE" sz="2800" kern="1200" err="1"/>
            <a:t>Subsidie-aanvraag</a:t>
          </a:r>
          <a:endParaRPr lang="nl-BE" sz="2800" kern="1200"/>
        </a:p>
      </dsp:txBody>
      <dsp:txXfrm>
        <a:off x="112781" y="2654733"/>
        <a:ext cx="2550326" cy="2084765"/>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BE"/>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3FBB32B-1A77-4BE2-BC88-F52F3972F71F}" type="datetimeFigureOut">
              <a:rPr lang="nl-BE" smtClean="0"/>
              <a:t>29/09/2026</a:t>
            </a:fld>
            <a:endParaRPr lang="nl-BE"/>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BE"/>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BE"/>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6DB675E-D820-4EE8-A39F-8BFB850BF5D4}" type="slidenum">
              <a:rPr lang="nl-BE" smtClean="0"/>
              <a:t>‹nr.›</a:t>
            </a:fld>
            <a:endParaRPr lang="nl-BE"/>
          </a:p>
        </p:txBody>
      </p:sp>
    </p:spTree>
    <p:extLst>
      <p:ext uri="{BB962C8B-B14F-4D97-AF65-F5344CB8AC3E}">
        <p14:creationId xmlns:p14="http://schemas.microsoft.com/office/powerpoint/2010/main" val="13644819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a:t>Ine</a:t>
            </a:r>
          </a:p>
        </p:txBody>
      </p:sp>
      <p:sp>
        <p:nvSpPr>
          <p:cNvPr id="4" name="Tijdelijke aanduiding voor dianummer 3"/>
          <p:cNvSpPr>
            <a:spLocks noGrp="1"/>
          </p:cNvSpPr>
          <p:nvPr>
            <p:ph type="sldNum" sz="quarter" idx="5"/>
          </p:nvPr>
        </p:nvSpPr>
        <p:spPr/>
        <p:txBody>
          <a:bodyPr/>
          <a:lstStyle/>
          <a:p>
            <a:fld id="{46DB675E-D820-4EE8-A39F-8BFB850BF5D4}" type="slidenum">
              <a:rPr lang="nl-BE" smtClean="0"/>
              <a:t>1</a:t>
            </a:fld>
            <a:endParaRPr lang="nl-BE"/>
          </a:p>
        </p:txBody>
      </p:sp>
    </p:spTree>
    <p:extLst>
      <p:ext uri="{BB962C8B-B14F-4D97-AF65-F5344CB8AC3E}">
        <p14:creationId xmlns:p14="http://schemas.microsoft.com/office/powerpoint/2010/main" val="38272593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a:t>Eva</a:t>
            </a:r>
          </a:p>
        </p:txBody>
      </p:sp>
      <p:sp>
        <p:nvSpPr>
          <p:cNvPr id="4" name="Tijdelijke aanduiding voor dianummer 3"/>
          <p:cNvSpPr>
            <a:spLocks noGrp="1"/>
          </p:cNvSpPr>
          <p:nvPr>
            <p:ph type="sldNum" sz="quarter" idx="5"/>
          </p:nvPr>
        </p:nvSpPr>
        <p:spPr/>
        <p:txBody>
          <a:bodyPr/>
          <a:lstStyle/>
          <a:p>
            <a:fld id="{46DB675E-D820-4EE8-A39F-8BFB850BF5D4}" type="slidenum">
              <a:rPr lang="nl-BE" smtClean="0"/>
              <a:t>2</a:t>
            </a:fld>
            <a:endParaRPr lang="nl-BE"/>
          </a:p>
        </p:txBody>
      </p:sp>
    </p:spTree>
    <p:extLst>
      <p:ext uri="{BB962C8B-B14F-4D97-AF65-F5344CB8AC3E}">
        <p14:creationId xmlns:p14="http://schemas.microsoft.com/office/powerpoint/2010/main" val="5867200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a:t>Ine</a:t>
            </a:r>
          </a:p>
        </p:txBody>
      </p:sp>
      <p:sp>
        <p:nvSpPr>
          <p:cNvPr id="4" name="Tijdelijke aanduiding voor dianummer 3"/>
          <p:cNvSpPr>
            <a:spLocks noGrp="1"/>
          </p:cNvSpPr>
          <p:nvPr>
            <p:ph type="sldNum" sz="quarter" idx="5"/>
          </p:nvPr>
        </p:nvSpPr>
        <p:spPr/>
        <p:txBody>
          <a:bodyPr/>
          <a:lstStyle/>
          <a:p>
            <a:fld id="{46DB675E-D820-4EE8-A39F-8BFB850BF5D4}" type="slidenum">
              <a:rPr lang="nl-BE" smtClean="0"/>
              <a:t>3</a:t>
            </a:fld>
            <a:endParaRPr lang="nl-BE"/>
          </a:p>
        </p:txBody>
      </p:sp>
    </p:spTree>
    <p:extLst>
      <p:ext uri="{BB962C8B-B14F-4D97-AF65-F5344CB8AC3E}">
        <p14:creationId xmlns:p14="http://schemas.microsoft.com/office/powerpoint/2010/main" val="2596511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a:t>Ine</a:t>
            </a:r>
          </a:p>
        </p:txBody>
      </p:sp>
      <p:sp>
        <p:nvSpPr>
          <p:cNvPr id="4" name="Tijdelijke aanduiding voor dianummer 3"/>
          <p:cNvSpPr>
            <a:spLocks noGrp="1"/>
          </p:cNvSpPr>
          <p:nvPr>
            <p:ph type="sldNum" sz="quarter" idx="5"/>
          </p:nvPr>
        </p:nvSpPr>
        <p:spPr/>
        <p:txBody>
          <a:bodyPr/>
          <a:lstStyle/>
          <a:p>
            <a:fld id="{46DB675E-D820-4EE8-A39F-8BFB850BF5D4}" type="slidenum">
              <a:rPr lang="nl-BE" smtClean="0"/>
              <a:t>4</a:t>
            </a:fld>
            <a:endParaRPr lang="nl-BE"/>
          </a:p>
        </p:txBody>
      </p:sp>
    </p:spTree>
    <p:extLst>
      <p:ext uri="{BB962C8B-B14F-4D97-AF65-F5344CB8AC3E}">
        <p14:creationId xmlns:p14="http://schemas.microsoft.com/office/powerpoint/2010/main" val="41954681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a:t>Ine</a:t>
            </a:r>
          </a:p>
        </p:txBody>
      </p:sp>
      <p:sp>
        <p:nvSpPr>
          <p:cNvPr id="4" name="Tijdelijke aanduiding voor dianummer 3"/>
          <p:cNvSpPr>
            <a:spLocks noGrp="1"/>
          </p:cNvSpPr>
          <p:nvPr>
            <p:ph type="sldNum" sz="quarter" idx="5"/>
          </p:nvPr>
        </p:nvSpPr>
        <p:spPr/>
        <p:txBody>
          <a:bodyPr/>
          <a:lstStyle/>
          <a:p>
            <a:fld id="{46DB675E-D820-4EE8-A39F-8BFB850BF5D4}" type="slidenum">
              <a:rPr lang="nl-BE" smtClean="0"/>
              <a:t>5</a:t>
            </a:fld>
            <a:endParaRPr lang="nl-BE"/>
          </a:p>
        </p:txBody>
      </p:sp>
    </p:spTree>
    <p:extLst>
      <p:ext uri="{BB962C8B-B14F-4D97-AF65-F5344CB8AC3E}">
        <p14:creationId xmlns:p14="http://schemas.microsoft.com/office/powerpoint/2010/main" val="27294348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a:t>Ine</a:t>
            </a:r>
          </a:p>
        </p:txBody>
      </p:sp>
      <p:sp>
        <p:nvSpPr>
          <p:cNvPr id="4" name="Tijdelijke aanduiding voor dianummer 3"/>
          <p:cNvSpPr>
            <a:spLocks noGrp="1"/>
          </p:cNvSpPr>
          <p:nvPr>
            <p:ph type="sldNum" sz="quarter" idx="5"/>
          </p:nvPr>
        </p:nvSpPr>
        <p:spPr/>
        <p:txBody>
          <a:bodyPr/>
          <a:lstStyle/>
          <a:p>
            <a:fld id="{46DB675E-D820-4EE8-A39F-8BFB850BF5D4}" type="slidenum">
              <a:rPr lang="nl-BE" smtClean="0"/>
              <a:t>6</a:t>
            </a:fld>
            <a:endParaRPr lang="nl-BE"/>
          </a:p>
        </p:txBody>
      </p:sp>
    </p:spTree>
    <p:extLst>
      <p:ext uri="{BB962C8B-B14F-4D97-AF65-F5344CB8AC3E}">
        <p14:creationId xmlns:p14="http://schemas.microsoft.com/office/powerpoint/2010/main" val="26024150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sz="1000" b="1">
                <a:latin typeface="Arial" panose="020B0604020202020204" pitchFamily="34" charset="0"/>
                <a:cs typeface="Arial" panose="020B0604020202020204" pitchFamily="34" charset="0"/>
              </a:rPr>
              <a:t>Eva</a:t>
            </a:r>
          </a:p>
          <a:p>
            <a:r>
              <a:rPr lang="nl-BE" sz="1000" b="1">
                <a:latin typeface="Arial" panose="020B0604020202020204" pitchFamily="34" charset="0"/>
                <a:cs typeface="Arial" panose="020B0604020202020204" pitchFamily="34" charset="0"/>
              </a:rPr>
              <a:t>Uitbouwen van kortere voedselketens </a:t>
            </a:r>
            <a:r>
              <a:rPr lang="nl-BE" sz="1000" b="0">
                <a:latin typeface="Arial" panose="020B0604020202020204" pitchFamily="34" charset="0"/>
                <a:cs typeface="Arial" panose="020B0604020202020204" pitchFamily="34" charset="0"/>
              </a:rPr>
              <a:t>(voorbeelden: een </a:t>
            </a:r>
            <a:r>
              <a:rPr lang="nl-BE" sz="1000" b="0" err="1">
                <a:latin typeface="Arial" panose="020B0604020202020204" pitchFamily="34" charset="0"/>
                <a:cs typeface="Arial" panose="020B0604020202020204" pitchFamily="34" charset="0"/>
              </a:rPr>
              <a:t>voedselhub</a:t>
            </a:r>
            <a:r>
              <a:rPr lang="nl-BE" sz="1000" b="0">
                <a:latin typeface="Arial" panose="020B0604020202020204" pitchFamily="34" charset="0"/>
                <a:cs typeface="Arial" panose="020B0604020202020204" pitchFamily="34" charset="0"/>
              </a:rPr>
              <a:t>, een logistieke en/of structurele samenwerking tussen lokale landbouwers en publieke catering, scholen, kinderdagverblijven, woonzorgcentra of ziekenhuizen, een ketensamenwerking rond één of meerdere lokale grondstoffen (bv. granen voor bakkers) </a:t>
            </a:r>
          </a:p>
          <a:p>
            <a:r>
              <a:rPr lang="nl-BE" sz="1000" b="1">
                <a:latin typeface="Arial" panose="020B0604020202020204" pitchFamily="34" charset="0"/>
                <a:cs typeface="Arial" panose="020B0604020202020204" pitchFamily="34" charset="0"/>
              </a:rPr>
              <a:t>Voorkomen van voedselverlies en -verspilling </a:t>
            </a:r>
            <a:r>
              <a:rPr lang="nl-BE" sz="1000" b="0">
                <a:latin typeface="Arial" panose="020B0604020202020204" pitchFamily="34" charset="0"/>
                <a:cs typeface="Arial" panose="020B0604020202020204" pitchFamily="34" charset="0"/>
              </a:rPr>
              <a:t>(voorbeelden: begeleidingstrajecten voor grootkeukens, het verwerken van oogstoverschotten of producten met afwijkende vorm, sensibiliserings- en begeleidingstrajecten)</a:t>
            </a:r>
          </a:p>
          <a:p>
            <a:pPr lvl="0"/>
            <a:r>
              <a:rPr lang="nl-BE" sz="1000" b="1" kern="1200">
                <a:solidFill>
                  <a:schemeClr val="tx1"/>
                </a:solidFill>
                <a:effectLst/>
                <a:latin typeface="Arial" panose="020B0604020202020204" pitchFamily="34" charset="0"/>
                <a:ea typeface="+mn-ea"/>
                <a:cs typeface="Arial" panose="020B0604020202020204" pitchFamily="34" charset="0"/>
              </a:rPr>
              <a:t>Promotie van duurzame voedselconsumptie en voedselgeletterdheid</a:t>
            </a:r>
            <a:r>
              <a:rPr lang="nl-BE" sz="1000" kern="1200">
                <a:solidFill>
                  <a:schemeClr val="tx1"/>
                </a:solidFill>
                <a:effectLst/>
                <a:latin typeface="Arial" panose="020B0604020202020204" pitchFamily="34" charset="0"/>
                <a:ea typeface="+mn-ea"/>
                <a:cs typeface="Arial" panose="020B0604020202020204" pitchFamily="34" charset="0"/>
              </a:rPr>
              <a:t>: landbouweducatie, verkleinen kloof tussen boer en burger, nudgingprojecten in bedrijfsrestaurants, scholen of publieke catering die duurzame keuzes aantrekkelijker maken, in kaart brengen van culinair erfgoed en dit vertalen naar de hedendaagse context,…</a:t>
            </a:r>
            <a:br>
              <a:rPr lang="nl-BE" sz="1000" kern="1200">
                <a:solidFill>
                  <a:schemeClr val="tx1"/>
                </a:solidFill>
                <a:effectLst/>
                <a:latin typeface="Arial" panose="020B0604020202020204" pitchFamily="34" charset="0"/>
                <a:ea typeface="+mn-ea"/>
                <a:cs typeface="Arial" panose="020B0604020202020204" pitchFamily="34" charset="0"/>
              </a:rPr>
            </a:br>
            <a:r>
              <a:rPr lang="nl-BE" sz="1000" b="1" kern="1200">
                <a:solidFill>
                  <a:schemeClr val="tx1"/>
                </a:solidFill>
                <a:effectLst/>
                <a:latin typeface="Arial" panose="020B0604020202020204" pitchFamily="34" charset="0"/>
                <a:ea typeface="+mn-ea"/>
                <a:cs typeface="Arial" panose="020B0604020202020204" pitchFamily="34" charset="0"/>
              </a:rPr>
              <a:t>Ruimte voor duurzame en lokale voedselproductie</a:t>
            </a:r>
            <a:r>
              <a:rPr lang="nl-BE" sz="1000" kern="1200">
                <a:solidFill>
                  <a:schemeClr val="tx1"/>
                </a:solidFill>
                <a:effectLst/>
                <a:latin typeface="Arial" panose="020B0604020202020204" pitchFamily="34" charset="0"/>
                <a:ea typeface="+mn-ea"/>
                <a:cs typeface="Arial" panose="020B0604020202020204" pitchFamily="34" charset="0"/>
              </a:rPr>
              <a:t>: projecten rond publieke gronden, ondersteuning jonge landbouwers bij overname buiten de familie,…</a:t>
            </a:r>
          </a:p>
          <a:p>
            <a:endParaRPr lang="nl-BE" sz="1000" b="0">
              <a:latin typeface="Arial" panose="020B0604020202020204" pitchFamily="34" charset="0"/>
              <a:cs typeface="Arial" panose="020B0604020202020204" pitchFamily="34" charset="0"/>
            </a:endParaRPr>
          </a:p>
          <a:p>
            <a:endParaRPr lang="nl-BE"/>
          </a:p>
        </p:txBody>
      </p:sp>
      <p:sp>
        <p:nvSpPr>
          <p:cNvPr id="4" name="Tijdelijke aanduiding voor dianummer 3"/>
          <p:cNvSpPr>
            <a:spLocks noGrp="1"/>
          </p:cNvSpPr>
          <p:nvPr>
            <p:ph type="sldNum" sz="quarter" idx="5"/>
          </p:nvPr>
        </p:nvSpPr>
        <p:spPr/>
        <p:txBody>
          <a:bodyPr/>
          <a:lstStyle/>
          <a:p>
            <a:fld id="{46DB675E-D820-4EE8-A39F-8BFB850BF5D4}" type="slidenum">
              <a:rPr lang="nl-BE" smtClean="0"/>
              <a:t>7</a:t>
            </a:fld>
            <a:endParaRPr lang="nl-BE"/>
          </a:p>
        </p:txBody>
      </p:sp>
    </p:spTree>
    <p:extLst>
      <p:ext uri="{BB962C8B-B14F-4D97-AF65-F5344CB8AC3E}">
        <p14:creationId xmlns:p14="http://schemas.microsoft.com/office/powerpoint/2010/main" val="26042951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a:t>Eva</a:t>
            </a:r>
          </a:p>
        </p:txBody>
      </p:sp>
      <p:sp>
        <p:nvSpPr>
          <p:cNvPr id="4" name="Tijdelijke aanduiding voor dianummer 3"/>
          <p:cNvSpPr>
            <a:spLocks noGrp="1"/>
          </p:cNvSpPr>
          <p:nvPr>
            <p:ph type="sldNum" sz="quarter" idx="5"/>
          </p:nvPr>
        </p:nvSpPr>
        <p:spPr/>
        <p:txBody>
          <a:bodyPr/>
          <a:lstStyle/>
          <a:p>
            <a:fld id="{46DB675E-D820-4EE8-A39F-8BFB850BF5D4}" type="slidenum">
              <a:rPr lang="nl-BE" smtClean="0"/>
              <a:t>8</a:t>
            </a:fld>
            <a:endParaRPr lang="nl-BE"/>
          </a:p>
        </p:txBody>
      </p:sp>
    </p:spTree>
    <p:extLst>
      <p:ext uri="{BB962C8B-B14F-4D97-AF65-F5344CB8AC3E}">
        <p14:creationId xmlns:p14="http://schemas.microsoft.com/office/powerpoint/2010/main" val="42692176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a:t>Eva</a:t>
            </a:r>
          </a:p>
          <a:p>
            <a:r>
              <a:rPr lang="nl-BE"/>
              <a:t>Niet </a:t>
            </a:r>
            <a:r>
              <a:rPr lang="nl-BE" err="1"/>
              <a:t>cumuleerbaar</a:t>
            </a:r>
            <a:r>
              <a:rPr lang="nl-BE"/>
              <a:t> met andere projectsubsidies</a:t>
            </a:r>
          </a:p>
        </p:txBody>
      </p:sp>
      <p:sp>
        <p:nvSpPr>
          <p:cNvPr id="4" name="Tijdelijke aanduiding voor dianummer 3"/>
          <p:cNvSpPr>
            <a:spLocks noGrp="1"/>
          </p:cNvSpPr>
          <p:nvPr>
            <p:ph type="sldNum" sz="quarter" idx="5"/>
          </p:nvPr>
        </p:nvSpPr>
        <p:spPr/>
        <p:txBody>
          <a:bodyPr/>
          <a:lstStyle/>
          <a:p>
            <a:fld id="{46DB675E-D820-4EE8-A39F-8BFB850BF5D4}" type="slidenum">
              <a:rPr lang="nl-BE" smtClean="0"/>
              <a:t>9</a:t>
            </a:fld>
            <a:endParaRPr lang="nl-BE"/>
          </a:p>
        </p:txBody>
      </p:sp>
    </p:spTree>
    <p:extLst>
      <p:ext uri="{BB962C8B-B14F-4D97-AF65-F5344CB8AC3E}">
        <p14:creationId xmlns:p14="http://schemas.microsoft.com/office/powerpoint/2010/main" val="23667433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a:t>Eva</a:t>
            </a:r>
          </a:p>
          <a:p>
            <a:r>
              <a:rPr lang="nl-BE"/>
              <a:t>Lokale verankering is belangrijk…</a:t>
            </a:r>
          </a:p>
        </p:txBody>
      </p:sp>
      <p:sp>
        <p:nvSpPr>
          <p:cNvPr id="4" name="Tijdelijke aanduiding voor dianummer 3"/>
          <p:cNvSpPr>
            <a:spLocks noGrp="1"/>
          </p:cNvSpPr>
          <p:nvPr>
            <p:ph type="sldNum" sz="quarter" idx="5"/>
          </p:nvPr>
        </p:nvSpPr>
        <p:spPr/>
        <p:txBody>
          <a:bodyPr/>
          <a:lstStyle/>
          <a:p>
            <a:fld id="{46DB675E-D820-4EE8-A39F-8BFB850BF5D4}" type="slidenum">
              <a:rPr lang="nl-BE" smtClean="0"/>
              <a:t>10</a:t>
            </a:fld>
            <a:endParaRPr lang="nl-BE"/>
          </a:p>
        </p:txBody>
      </p:sp>
    </p:spTree>
    <p:extLst>
      <p:ext uri="{BB962C8B-B14F-4D97-AF65-F5344CB8AC3E}">
        <p14:creationId xmlns:p14="http://schemas.microsoft.com/office/powerpoint/2010/main" val="8191458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a:t>Ine</a:t>
            </a:r>
          </a:p>
          <a:p>
            <a:r>
              <a:rPr lang="nl-BE"/>
              <a:t>Voorwaarde gemeente: engagement – voedsel op de agenda</a:t>
            </a:r>
          </a:p>
        </p:txBody>
      </p:sp>
      <p:sp>
        <p:nvSpPr>
          <p:cNvPr id="4" name="Tijdelijke aanduiding voor dianummer 3"/>
          <p:cNvSpPr>
            <a:spLocks noGrp="1"/>
          </p:cNvSpPr>
          <p:nvPr>
            <p:ph type="sldNum" sz="quarter" idx="5"/>
          </p:nvPr>
        </p:nvSpPr>
        <p:spPr/>
        <p:txBody>
          <a:bodyPr/>
          <a:lstStyle/>
          <a:p>
            <a:fld id="{46DB675E-D820-4EE8-A39F-8BFB850BF5D4}" type="slidenum">
              <a:rPr lang="nl-BE" smtClean="0"/>
              <a:t>11</a:t>
            </a:fld>
            <a:endParaRPr lang="nl-BE"/>
          </a:p>
        </p:txBody>
      </p:sp>
    </p:spTree>
    <p:extLst>
      <p:ext uri="{BB962C8B-B14F-4D97-AF65-F5344CB8AC3E}">
        <p14:creationId xmlns:p14="http://schemas.microsoft.com/office/powerpoint/2010/main" val="6217692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a:t>Ine</a:t>
            </a:r>
          </a:p>
          <a:p>
            <a:endParaRPr lang="nl-BE"/>
          </a:p>
        </p:txBody>
      </p:sp>
      <p:sp>
        <p:nvSpPr>
          <p:cNvPr id="4" name="Tijdelijke aanduiding voor dianummer 3"/>
          <p:cNvSpPr>
            <a:spLocks noGrp="1"/>
          </p:cNvSpPr>
          <p:nvPr>
            <p:ph type="sldNum" sz="quarter" idx="5"/>
          </p:nvPr>
        </p:nvSpPr>
        <p:spPr/>
        <p:txBody>
          <a:bodyPr/>
          <a:lstStyle/>
          <a:p>
            <a:fld id="{46DB675E-D820-4EE8-A39F-8BFB850BF5D4}" type="slidenum">
              <a:rPr lang="nl-BE" smtClean="0"/>
              <a:t>12</a:t>
            </a:fld>
            <a:endParaRPr lang="nl-BE"/>
          </a:p>
        </p:txBody>
      </p:sp>
    </p:spTree>
    <p:extLst>
      <p:ext uri="{BB962C8B-B14F-4D97-AF65-F5344CB8AC3E}">
        <p14:creationId xmlns:p14="http://schemas.microsoft.com/office/powerpoint/2010/main" val="37005731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a:t>Ine</a:t>
            </a:r>
          </a:p>
          <a:p>
            <a:endParaRPr lang="nl-BE"/>
          </a:p>
        </p:txBody>
      </p:sp>
      <p:sp>
        <p:nvSpPr>
          <p:cNvPr id="4" name="Tijdelijke aanduiding voor dianummer 3"/>
          <p:cNvSpPr>
            <a:spLocks noGrp="1"/>
          </p:cNvSpPr>
          <p:nvPr>
            <p:ph type="sldNum" sz="quarter" idx="5"/>
          </p:nvPr>
        </p:nvSpPr>
        <p:spPr/>
        <p:txBody>
          <a:bodyPr/>
          <a:lstStyle/>
          <a:p>
            <a:fld id="{46DB675E-D820-4EE8-A39F-8BFB850BF5D4}" type="slidenum">
              <a:rPr lang="nl-BE" smtClean="0"/>
              <a:t>13</a:t>
            </a:fld>
            <a:endParaRPr lang="nl-BE"/>
          </a:p>
        </p:txBody>
      </p:sp>
    </p:spTree>
    <p:extLst>
      <p:ext uri="{BB962C8B-B14F-4D97-AF65-F5344CB8AC3E}">
        <p14:creationId xmlns:p14="http://schemas.microsoft.com/office/powerpoint/2010/main" val="34350715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a:t>Eva</a:t>
            </a:r>
          </a:p>
        </p:txBody>
      </p:sp>
      <p:sp>
        <p:nvSpPr>
          <p:cNvPr id="4" name="Tijdelijke aanduiding voor dianummer 3"/>
          <p:cNvSpPr>
            <a:spLocks noGrp="1"/>
          </p:cNvSpPr>
          <p:nvPr>
            <p:ph type="sldNum" sz="quarter" idx="5"/>
          </p:nvPr>
        </p:nvSpPr>
        <p:spPr/>
        <p:txBody>
          <a:bodyPr/>
          <a:lstStyle/>
          <a:p>
            <a:fld id="{46DB675E-D820-4EE8-A39F-8BFB850BF5D4}" type="slidenum">
              <a:rPr lang="nl-BE" smtClean="0"/>
              <a:t>14</a:t>
            </a:fld>
            <a:endParaRPr lang="nl-BE"/>
          </a:p>
        </p:txBody>
      </p:sp>
    </p:spTree>
    <p:extLst>
      <p:ext uri="{BB962C8B-B14F-4D97-AF65-F5344CB8AC3E}">
        <p14:creationId xmlns:p14="http://schemas.microsoft.com/office/powerpoint/2010/main" val="14009199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a:t>Ine</a:t>
            </a:r>
          </a:p>
          <a:p>
            <a:endParaRPr lang="nl-BE"/>
          </a:p>
        </p:txBody>
      </p:sp>
      <p:sp>
        <p:nvSpPr>
          <p:cNvPr id="4" name="Tijdelijke aanduiding voor dianummer 3"/>
          <p:cNvSpPr>
            <a:spLocks noGrp="1"/>
          </p:cNvSpPr>
          <p:nvPr>
            <p:ph type="sldNum" sz="quarter" idx="5"/>
          </p:nvPr>
        </p:nvSpPr>
        <p:spPr/>
        <p:txBody>
          <a:bodyPr/>
          <a:lstStyle/>
          <a:p>
            <a:fld id="{46DB675E-D820-4EE8-A39F-8BFB850BF5D4}" type="slidenum">
              <a:rPr lang="nl-BE" smtClean="0"/>
              <a:t>16</a:t>
            </a:fld>
            <a:endParaRPr lang="nl-BE"/>
          </a:p>
        </p:txBody>
      </p:sp>
    </p:spTree>
    <p:extLst>
      <p:ext uri="{BB962C8B-B14F-4D97-AF65-F5344CB8AC3E}">
        <p14:creationId xmlns:p14="http://schemas.microsoft.com/office/powerpoint/2010/main" val="54714430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a:t>Ine</a:t>
            </a:r>
          </a:p>
        </p:txBody>
      </p:sp>
      <p:sp>
        <p:nvSpPr>
          <p:cNvPr id="4" name="Tijdelijke aanduiding voor dianummer 3"/>
          <p:cNvSpPr>
            <a:spLocks noGrp="1"/>
          </p:cNvSpPr>
          <p:nvPr>
            <p:ph type="sldNum" sz="quarter" idx="5"/>
          </p:nvPr>
        </p:nvSpPr>
        <p:spPr/>
        <p:txBody>
          <a:bodyPr/>
          <a:lstStyle/>
          <a:p>
            <a:fld id="{46DB675E-D820-4EE8-A39F-8BFB850BF5D4}" type="slidenum">
              <a:rPr lang="nl-BE" smtClean="0"/>
              <a:t>17</a:t>
            </a:fld>
            <a:endParaRPr lang="nl-BE"/>
          </a:p>
        </p:txBody>
      </p:sp>
    </p:spTree>
    <p:extLst>
      <p:ext uri="{BB962C8B-B14F-4D97-AF65-F5344CB8AC3E}">
        <p14:creationId xmlns:p14="http://schemas.microsoft.com/office/powerpoint/2010/main" val="13624721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a:t>Ine</a:t>
            </a:r>
          </a:p>
        </p:txBody>
      </p:sp>
      <p:sp>
        <p:nvSpPr>
          <p:cNvPr id="4" name="Tijdelijke aanduiding voor dianummer 3"/>
          <p:cNvSpPr>
            <a:spLocks noGrp="1"/>
          </p:cNvSpPr>
          <p:nvPr>
            <p:ph type="sldNum" sz="quarter" idx="5"/>
          </p:nvPr>
        </p:nvSpPr>
        <p:spPr/>
        <p:txBody>
          <a:bodyPr/>
          <a:lstStyle/>
          <a:p>
            <a:fld id="{46DB675E-D820-4EE8-A39F-8BFB850BF5D4}" type="slidenum">
              <a:rPr lang="nl-BE" smtClean="0"/>
              <a:t>18</a:t>
            </a:fld>
            <a:endParaRPr lang="nl-BE"/>
          </a:p>
        </p:txBody>
      </p:sp>
    </p:spTree>
    <p:extLst>
      <p:ext uri="{BB962C8B-B14F-4D97-AF65-F5344CB8AC3E}">
        <p14:creationId xmlns:p14="http://schemas.microsoft.com/office/powerpoint/2010/main" val="231405880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a:t>Ine</a:t>
            </a:r>
          </a:p>
        </p:txBody>
      </p:sp>
      <p:sp>
        <p:nvSpPr>
          <p:cNvPr id="4" name="Tijdelijke aanduiding voor dianummer 3"/>
          <p:cNvSpPr>
            <a:spLocks noGrp="1"/>
          </p:cNvSpPr>
          <p:nvPr>
            <p:ph type="sldNum" sz="quarter" idx="5"/>
          </p:nvPr>
        </p:nvSpPr>
        <p:spPr/>
        <p:txBody>
          <a:bodyPr/>
          <a:lstStyle/>
          <a:p>
            <a:fld id="{46DB675E-D820-4EE8-A39F-8BFB850BF5D4}" type="slidenum">
              <a:rPr lang="nl-BE" smtClean="0"/>
              <a:t>19</a:t>
            </a:fld>
            <a:endParaRPr lang="nl-BE"/>
          </a:p>
        </p:txBody>
      </p:sp>
    </p:spTree>
    <p:extLst>
      <p:ext uri="{BB962C8B-B14F-4D97-AF65-F5344CB8AC3E}">
        <p14:creationId xmlns:p14="http://schemas.microsoft.com/office/powerpoint/2010/main" val="269037893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a:t>Eva</a:t>
            </a:r>
          </a:p>
        </p:txBody>
      </p:sp>
      <p:sp>
        <p:nvSpPr>
          <p:cNvPr id="4" name="Tijdelijke aanduiding voor dianummer 3"/>
          <p:cNvSpPr>
            <a:spLocks noGrp="1"/>
          </p:cNvSpPr>
          <p:nvPr>
            <p:ph type="sldNum" sz="quarter" idx="5"/>
          </p:nvPr>
        </p:nvSpPr>
        <p:spPr/>
        <p:txBody>
          <a:bodyPr/>
          <a:lstStyle/>
          <a:p>
            <a:fld id="{46DB675E-D820-4EE8-A39F-8BFB850BF5D4}" type="slidenum">
              <a:rPr lang="nl-BE" smtClean="0"/>
              <a:t>20</a:t>
            </a:fld>
            <a:endParaRPr lang="nl-BE"/>
          </a:p>
        </p:txBody>
      </p:sp>
    </p:spTree>
    <p:extLst>
      <p:ext uri="{BB962C8B-B14F-4D97-AF65-F5344CB8AC3E}">
        <p14:creationId xmlns:p14="http://schemas.microsoft.com/office/powerpoint/2010/main" val="272974300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wi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12F2731-7B39-14F9-1B03-B1215388E528}"/>
              </a:ext>
            </a:extLst>
          </p:cNvPr>
          <p:cNvSpPr>
            <a:spLocks noGrp="1"/>
          </p:cNvSpPr>
          <p:nvPr>
            <p:ph type="ctrTitle"/>
          </p:nvPr>
        </p:nvSpPr>
        <p:spPr>
          <a:xfrm>
            <a:off x="1319283" y="3429000"/>
            <a:ext cx="9144000" cy="589342"/>
          </a:xfrm>
          <a:prstGeom prst="rect">
            <a:avLst/>
          </a:prstGeom>
        </p:spPr>
        <p:txBody>
          <a:bodyPr anchor="b"/>
          <a:lstStyle>
            <a:lvl1pPr algn="l">
              <a:defRPr sz="3600" b="1"/>
            </a:lvl1pPr>
          </a:lstStyle>
          <a:p>
            <a:r>
              <a:rPr lang="nl-NL"/>
              <a:t>Klik om stijl te bewerken</a:t>
            </a:r>
            <a:endParaRPr lang="nl-BE"/>
          </a:p>
        </p:txBody>
      </p:sp>
      <p:sp>
        <p:nvSpPr>
          <p:cNvPr id="3" name="Ondertitel 2">
            <a:extLst>
              <a:ext uri="{FF2B5EF4-FFF2-40B4-BE49-F238E27FC236}">
                <a16:creationId xmlns:a16="http://schemas.microsoft.com/office/drawing/2014/main" id="{EEF01B3E-A092-BBF7-090C-6C838D0744DD}"/>
              </a:ext>
            </a:extLst>
          </p:cNvPr>
          <p:cNvSpPr>
            <a:spLocks noGrp="1"/>
          </p:cNvSpPr>
          <p:nvPr>
            <p:ph type="subTitle" idx="1"/>
          </p:nvPr>
        </p:nvSpPr>
        <p:spPr>
          <a:xfrm>
            <a:off x="1319283" y="4075375"/>
            <a:ext cx="9144000" cy="922194"/>
          </a:xfrm>
          <a:prstGeom prst="rect">
            <a:avLst/>
          </a:prstGeom>
        </p:spPr>
        <p:txBody>
          <a:bodyPr/>
          <a:lstStyle>
            <a:lvl1pPr marL="0" indent="0" algn="l">
              <a:lnSpc>
                <a:spcPct val="100000"/>
              </a:lnSpc>
              <a:buNone/>
              <a:defRPr sz="3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nl-BE"/>
          </a:p>
        </p:txBody>
      </p:sp>
    </p:spTree>
    <p:extLst>
      <p:ext uri="{BB962C8B-B14F-4D97-AF65-F5344CB8AC3E}">
        <p14:creationId xmlns:p14="http://schemas.microsoft.com/office/powerpoint/2010/main" val="89995968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892"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dia zwar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itel 1">
            <a:extLst>
              <a:ext uri="{FF2B5EF4-FFF2-40B4-BE49-F238E27FC236}">
                <a16:creationId xmlns:a16="http://schemas.microsoft.com/office/drawing/2014/main" id="{11EB602C-B6EF-6209-774D-AE811D2F838B}"/>
              </a:ext>
            </a:extLst>
          </p:cNvPr>
          <p:cNvSpPr>
            <a:spLocks noGrp="1"/>
          </p:cNvSpPr>
          <p:nvPr>
            <p:ph type="ctrTitle"/>
          </p:nvPr>
        </p:nvSpPr>
        <p:spPr>
          <a:xfrm>
            <a:off x="1319283" y="3429000"/>
            <a:ext cx="9144000" cy="589342"/>
          </a:xfrm>
          <a:prstGeom prst="rect">
            <a:avLst/>
          </a:prstGeom>
        </p:spPr>
        <p:txBody>
          <a:bodyPr anchor="b" anchorCtr="0"/>
          <a:lstStyle>
            <a:lvl1pPr algn="l">
              <a:defRPr sz="3600" b="1">
                <a:solidFill>
                  <a:schemeClr val="bg1"/>
                </a:solidFill>
              </a:defRPr>
            </a:lvl1pPr>
          </a:lstStyle>
          <a:p>
            <a:r>
              <a:rPr lang="nl-NL"/>
              <a:t>Klik om stijl te bewerken</a:t>
            </a:r>
            <a:endParaRPr lang="nl-BE"/>
          </a:p>
        </p:txBody>
      </p:sp>
      <p:sp>
        <p:nvSpPr>
          <p:cNvPr id="10" name="Ondertitel 2">
            <a:extLst>
              <a:ext uri="{FF2B5EF4-FFF2-40B4-BE49-F238E27FC236}">
                <a16:creationId xmlns:a16="http://schemas.microsoft.com/office/drawing/2014/main" id="{6CED8623-C388-2DDE-8E7E-A9AE7D6485FE}"/>
              </a:ext>
            </a:extLst>
          </p:cNvPr>
          <p:cNvSpPr>
            <a:spLocks noGrp="1"/>
          </p:cNvSpPr>
          <p:nvPr>
            <p:ph type="subTitle" idx="1"/>
          </p:nvPr>
        </p:nvSpPr>
        <p:spPr>
          <a:xfrm>
            <a:off x="1319283" y="4075375"/>
            <a:ext cx="9144000" cy="922194"/>
          </a:xfrm>
          <a:prstGeom prst="rect">
            <a:avLst/>
          </a:prstGeom>
        </p:spPr>
        <p:txBody>
          <a:bodyPr/>
          <a:lstStyle>
            <a:lvl1pPr marL="0" indent="0" algn="l">
              <a:lnSpc>
                <a:spcPct val="100000"/>
              </a:lnSpc>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nl-BE"/>
          </a:p>
        </p:txBody>
      </p:sp>
    </p:spTree>
    <p:extLst>
      <p:ext uri="{BB962C8B-B14F-4D97-AF65-F5344CB8AC3E}">
        <p14:creationId xmlns:p14="http://schemas.microsoft.com/office/powerpoint/2010/main" val="6672428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ubtitelpagina wi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el 1">
            <a:extLst>
              <a:ext uri="{FF2B5EF4-FFF2-40B4-BE49-F238E27FC236}">
                <a16:creationId xmlns:a16="http://schemas.microsoft.com/office/drawing/2014/main" id="{4868EB96-85F8-AE0C-F84A-B8F494EB2CC8}"/>
              </a:ext>
            </a:extLst>
          </p:cNvPr>
          <p:cNvSpPr>
            <a:spLocks noGrp="1"/>
          </p:cNvSpPr>
          <p:nvPr>
            <p:ph type="ctrTitle" hasCustomPrompt="1"/>
          </p:nvPr>
        </p:nvSpPr>
        <p:spPr>
          <a:xfrm>
            <a:off x="3598459" y="3429000"/>
            <a:ext cx="8002991" cy="589342"/>
          </a:xfrm>
          <a:prstGeom prst="rect">
            <a:avLst/>
          </a:prstGeom>
        </p:spPr>
        <p:txBody>
          <a:bodyPr anchor="t" anchorCtr="0"/>
          <a:lstStyle>
            <a:lvl1pPr algn="l">
              <a:lnSpc>
                <a:spcPct val="100000"/>
              </a:lnSpc>
              <a:defRPr sz="3600" b="1">
                <a:solidFill>
                  <a:schemeClr val="tx1"/>
                </a:solidFill>
              </a:defRPr>
            </a:lvl1pPr>
          </a:lstStyle>
          <a:p>
            <a:r>
              <a:rPr lang="nl-BE"/>
              <a:t>Hoofdstuk 1 </a:t>
            </a:r>
          </a:p>
        </p:txBody>
      </p:sp>
      <p:sp>
        <p:nvSpPr>
          <p:cNvPr id="8" name="Ondertitel 2">
            <a:extLst>
              <a:ext uri="{FF2B5EF4-FFF2-40B4-BE49-F238E27FC236}">
                <a16:creationId xmlns:a16="http://schemas.microsoft.com/office/drawing/2014/main" id="{26196484-923A-DD0B-3DAA-66C72ABEF621}"/>
              </a:ext>
            </a:extLst>
          </p:cNvPr>
          <p:cNvSpPr>
            <a:spLocks noGrp="1"/>
          </p:cNvSpPr>
          <p:nvPr>
            <p:ph type="subTitle" idx="1" hasCustomPrompt="1"/>
          </p:nvPr>
        </p:nvSpPr>
        <p:spPr>
          <a:xfrm>
            <a:off x="3598459" y="4075375"/>
            <a:ext cx="8002991" cy="922194"/>
          </a:xfrm>
          <a:prstGeom prst="rect">
            <a:avLst/>
          </a:prstGeom>
        </p:spPr>
        <p:txBody>
          <a:bodyPr/>
          <a:lstStyle>
            <a:lvl1pPr marL="0" indent="0" algn="l">
              <a:lnSpc>
                <a:spcPct val="100000"/>
              </a:lnSpc>
              <a:buNone/>
              <a:defRPr sz="32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Subtitel</a:t>
            </a:r>
            <a:endParaRPr lang="nl-BE"/>
          </a:p>
        </p:txBody>
      </p:sp>
    </p:spTree>
    <p:extLst>
      <p:ext uri="{BB962C8B-B14F-4D97-AF65-F5344CB8AC3E}">
        <p14:creationId xmlns:p14="http://schemas.microsoft.com/office/powerpoint/2010/main" val="16620079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ubtitelpagina zwar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Titel 1">
            <a:extLst>
              <a:ext uri="{FF2B5EF4-FFF2-40B4-BE49-F238E27FC236}">
                <a16:creationId xmlns:a16="http://schemas.microsoft.com/office/drawing/2014/main" id="{8F17E4A3-A62F-FEAF-96DE-B2CCC71EE8DA}"/>
              </a:ext>
            </a:extLst>
          </p:cNvPr>
          <p:cNvSpPr>
            <a:spLocks noGrp="1"/>
          </p:cNvSpPr>
          <p:nvPr>
            <p:ph type="ctrTitle" hasCustomPrompt="1"/>
          </p:nvPr>
        </p:nvSpPr>
        <p:spPr>
          <a:xfrm>
            <a:off x="3598459" y="3429000"/>
            <a:ext cx="8002991" cy="589342"/>
          </a:xfrm>
          <a:prstGeom prst="rect">
            <a:avLst/>
          </a:prstGeom>
        </p:spPr>
        <p:txBody>
          <a:bodyPr anchor="t" anchorCtr="0">
            <a:noAutofit/>
          </a:bodyPr>
          <a:lstStyle>
            <a:lvl1pPr algn="l">
              <a:defRPr sz="3600" b="1">
                <a:solidFill>
                  <a:schemeClr val="bg1"/>
                </a:solidFill>
              </a:defRPr>
            </a:lvl1pPr>
          </a:lstStyle>
          <a:p>
            <a:r>
              <a:rPr lang="nl-BE"/>
              <a:t>Hoofdstuk 1</a:t>
            </a:r>
          </a:p>
        </p:txBody>
      </p:sp>
      <p:sp>
        <p:nvSpPr>
          <p:cNvPr id="12" name="Ondertitel 2">
            <a:extLst>
              <a:ext uri="{FF2B5EF4-FFF2-40B4-BE49-F238E27FC236}">
                <a16:creationId xmlns:a16="http://schemas.microsoft.com/office/drawing/2014/main" id="{97ABE86F-3381-0029-D6F7-516AC110FC8A}"/>
              </a:ext>
            </a:extLst>
          </p:cNvPr>
          <p:cNvSpPr>
            <a:spLocks noGrp="1"/>
          </p:cNvSpPr>
          <p:nvPr>
            <p:ph type="subTitle" idx="1" hasCustomPrompt="1"/>
          </p:nvPr>
        </p:nvSpPr>
        <p:spPr>
          <a:xfrm>
            <a:off x="3598459" y="4075375"/>
            <a:ext cx="8002991" cy="922194"/>
          </a:xfrm>
          <a:prstGeom prst="rect">
            <a:avLst/>
          </a:prstGeom>
        </p:spPr>
        <p:txBody>
          <a:bodyPr/>
          <a:lstStyle>
            <a:lvl1pPr marL="0" indent="0" algn="l">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Subtitel</a:t>
            </a:r>
            <a:endParaRPr lang="nl-BE"/>
          </a:p>
        </p:txBody>
      </p:sp>
    </p:spTree>
    <p:extLst>
      <p:ext uri="{BB962C8B-B14F-4D97-AF65-F5344CB8AC3E}">
        <p14:creationId xmlns:p14="http://schemas.microsoft.com/office/powerpoint/2010/main" val="5959942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el en tekst + st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E5C4592-C951-B08D-802B-E69651A28FCE}"/>
              </a:ext>
            </a:extLst>
          </p:cNvPr>
          <p:cNvSpPr>
            <a:spLocks noGrp="1"/>
          </p:cNvSpPr>
          <p:nvPr>
            <p:ph type="title" hasCustomPrompt="1"/>
          </p:nvPr>
        </p:nvSpPr>
        <p:spPr>
          <a:xfrm>
            <a:off x="2076450" y="699370"/>
            <a:ext cx="9020175" cy="863600"/>
          </a:xfrm>
          <a:prstGeom prst="rect">
            <a:avLst/>
          </a:prstGeom>
        </p:spPr>
        <p:txBody>
          <a:bodyPr/>
          <a:lstStyle>
            <a:lvl1pPr>
              <a:lnSpc>
                <a:spcPct val="100000"/>
              </a:lnSpc>
              <a:defRPr sz="2900" b="1"/>
            </a:lvl1pPr>
          </a:lstStyle>
          <a:p>
            <a:r>
              <a:rPr lang="nl-NL"/>
              <a:t>Klikken om een titel toe te voegen - max 2 lijnen</a:t>
            </a:r>
            <a:endParaRPr lang="nl-BE"/>
          </a:p>
        </p:txBody>
      </p:sp>
      <p:sp>
        <p:nvSpPr>
          <p:cNvPr id="5" name="Tijdelijke aanduiding voor tekst 4">
            <a:extLst>
              <a:ext uri="{FF2B5EF4-FFF2-40B4-BE49-F238E27FC236}">
                <a16:creationId xmlns:a16="http://schemas.microsoft.com/office/drawing/2014/main" id="{39DBAD02-BC08-5D46-45CF-01A96D4F3BBC}"/>
              </a:ext>
            </a:extLst>
          </p:cNvPr>
          <p:cNvSpPr>
            <a:spLocks noGrp="1"/>
          </p:cNvSpPr>
          <p:nvPr>
            <p:ph type="body" sz="quarter" idx="11"/>
          </p:nvPr>
        </p:nvSpPr>
        <p:spPr>
          <a:xfrm>
            <a:off x="2076450" y="1830387"/>
            <a:ext cx="8964613" cy="1809750"/>
          </a:xfrm>
          <a:prstGeom prst="rect">
            <a:avLst/>
          </a:prstGeom>
        </p:spPr>
        <p:txBody>
          <a:bodyPr/>
          <a:lstStyle>
            <a:lvl1pPr marL="342900" indent="-342900">
              <a:lnSpc>
                <a:spcPct val="100000"/>
              </a:lnSpc>
              <a:buFont typeface="Wingdings" panose="05000000000000000000" pitchFamily="2" charset="2"/>
              <a:buChar char="§"/>
              <a:defRPr sz="2400" b="1"/>
            </a:lvl1pPr>
          </a:lstStyle>
          <a:p>
            <a:pPr lvl="0"/>
            <a:r>
              <a:rPr lang="nl-NL"/>
              <a:t>Klikken om de tekststijl van het model te bewerken</a:t>
            </a:r>
          </a:p>
        </p:txBody>
      </p:sp>
    </p:spTree>
    <p:extLst>
      <p:ext uri="{BB962C8B-B14F-4D97-AF65-F5344CB8AC3E}">
        <p14:creationId xmlns:p14="http://schemas.microsoft.com/office/powerpoint/2010/main" val="520554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el en tekst + ster 2 kolomme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jdelijke aanduiding voor inhoud 2">
            <a:extLst>
              <a:ext uri="{FF2B5EF4-FFF2-40B4-BE49-F238E27FC236}">
                <a16:creationId xmlns:a16="http://schemas.microsoft.com/office/drawing/2014/main" id="{578B9CBA-100F-EF23-B80A-F94334AC3CEE}"/>
              </a:ext>
            </a:extLst>
          </p:cNvPr>
          <p:cNvSpPr>
            <a:spLocks noGrp="1"/>
          </p:cNvSpPr>
          <p:nvPr>
            <p:ph sz="half" idx="1" hasCustomPrompt="1"/>
          </p:nvPr>
        </p:nvSpPr>
        <p:spPr>
          <a:xfrm>
            <a:off x="2076450" y="1846262"/>
            <a:ext cx="4429125" cy="3354387"/>
          </a:xfrm>
          <a:prstGeom prst="rect">
            <a:avLst/>
          </a:prstGeom>
        </p:spPr>
        <p:txBody>
          <a:bodyPr/>
          <a:lstStyle>
            <a:lvl1pPr>
              <a:lnSpc>
                <a:spcPct val="100000"/>
              </a:lnSpc>
              <a:defRPr sz="2400" b="1"/>
            </a:lvl1pPr>
            <a:lvl2pPr marL="685800" indent="-228600">
              <a:lnSpc>
                <a:spcPct val="100000"/>
              </a:lnSpc>
              <a:buFont typeface="Courier New" panose="02070309020205020404" pitchFamily="49" charset="0"/>
              <a:buChar char="o"/>
              <a:defRPr/>
            </a:lvl2pPr>
            <a:lvl3pPr marL="1143000" indent="-228600">
              <a:lnSpc>
                <a:spcPct val="100000"/>
              </a:lnSpc>
              <a:buFont typeface="Wingdings" panose="05000000000000000000" pitchFamily="2" charset="2"/>
              <a:buChar char="§"/>
              <a:defRPr/>
            </a:lvl3pPr>
            <a:lvl4pPr marL="1600200" indent="-228600">
              <a:lnSpc>
                <a:spcPct val="100000"/>
              </a:lnSpc>
              <a:buFont typeface="Wingdings" panose="05000000000000000000" pitchFamily="2" charset="2"/>
              <a:buChar char="§"/>
              <a:defRPr/>
            </a:lvl4pPr>
            <a:lvl5pPr marL="2057400" indent="-228600">
              <a:lnSpc>
                <a:spcPct val="100000"/>
              </a:lnSpc>
              <a:buFont typeface="Wingdings" panose="05000000000000000000" pitchFamily="2" charset="2"/>
              <a:buChar char="§"/>
              <a:defRPr/>
            </a:lvl5pPr>
          </a:lstStyle>
          <a:p>
            <a:pPr marL="457200" indent="-457200">
              <a:buFont typeface="Wingdings" panose="05000000000000000000" pitchFamily="2" charset="2"/>
              <a:buChar char="§"/>
            </a:pPr>
            <a:r>
              <a:rPr lang="nl-NL"/>
              <a:t>Klikken om tekst toe te voegen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10" name="Tijdelijke aanduiding voor inhoud 2">
            <a:extLst>
              <a:ext uri="{FF2B5EF4-FFF2-40B4-BE49-F238E27FC236}">
                <a16:creationId xmlns:a16="http://schemas.microsoft.com/office/drawing/2014/main" id="{A45EEE9C-3897-1556-76C0-CA8F34E5AD9B}"/>
              </a:ext>
            </a:extLst>
          </p:cNvPr>
          <p:cNvSpPr>
            <a:spLocks noGrp="1"/>
          </p:cNvSpPr>
          <p:nvPr>
            <p:ph sz="half" idx="10" hasCustomPrompt="1"/>
          </p:nvPr>
        </p:nvSpPr>
        <p:spPr>
          <a:xfrm>
            <a:off x="6848475" y="1846261"/>
            <a:ext cx="4429125" cy="3354387"/>
          </a:xfrm>
          <a:prstGeom prst="rect">
            <a:avLst/>
          </a:prstGeom>
        </p:spPr>
        <p:txBody>
          <a:bodyPr/>
          <a:lstStyle>
            <a:lvl1pPr>
              <a:lnSpc>
                <a:spcPct val="100000"/>
              </a:lnSpc>
              <a:defRPr sz="2400" b="1"/>
            </a:lvl1pPr>
            <a:lvl2pPr marL="685800" indent="-228600">
              <a:lnSpc>
                <a:spcPct val="100000"/>
              </a:lnSpc>
              <a:buFont typeface="Courier New" panose="02070309020205020404" pitchFamily="49" charset="0"/>
              <a:buChar char="o"/>
              <a:defRPr/>
            </a:lvl2pPr>
            <a:lvl3pPr marL="1143000" indent="-228600">
              <a:lnSpc>
                <a:spcPct val="100000"/>
              </a:lnSpc>
              <a:buFont typeface="Wingdings" panose="05000000000000000000" pitchFamily="2" charset="2"/>
              <a:buChar char="§"/>
              <a:defRPr/>
            </a:lvl3pPr>
            <a:lvl4pPr marL="1600200" indent="-228600">
              <a:lnSpc>
                <a:spcPct val="100000"/>
              </a:lnSpc>
              <a:buFont typeface="Wingdings" panose="05000000000000000000" pitchFamily="2" charset="2"/>
              <a:buChar char="§"/>
              <a:defRPr/>
            </a:lvl4pPr>
            <a:lvl5pPr marL="2057400" indent="-228600">
              <a:lnSpc>
                <a:spcPct val="100000"/>
              </a:lnSpc>
              <a:buFont typeface="Wingdings" panose="05000000000000000000" pitchFamily="2" charset="2"/>
              <a:buChar char="§"/>
              <a:defRPr/>
            </a:lvl5pPr>
          </a:lstStyle>
          <a:p>
            <a:pPr marL="457200" indent="-457200">
              <a:buFont typeface="Wingdings" panose="05000000000000000000" pitchFamily="2" charset="2"/>
              <a:buChar char="§"/>
            </a:pPr>
            <a:r>
              <a:rPr lang="nl-NL"/>
              <a:t>Klikken om tekst toe te voegen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2" name="Titel 1">
            <a:extLst>
              <a:ext uri="{FF2B5EF4-FFF2-40B4-BE49-F238E27FC236}">
                <a16:creationId xmlns:a16="http://schemas.microsoft.com/office/drawing/2014/main" id="{3E1B33CF-A51E-A4FB-403F-298B8B6206C9}"/>
              </a:ext>
            </a:extLst>
          </p:cNvPr>
          <p:cNvSpPr>
            <a:spLocks noGrp="1"/>
          </p:cNvSpPr>
          <p:nvPr>
            <p:ph type="title" hasCustomPrompt="1"/>
          </p:nvPr>
        </p:nvSpPr>
        <p:spPr>
          <a:xfrm>
            <a:off x="2076450" y="699370"/>
            <a:ext cx="9020175" cy="863600"/>
          </a:xfrm>
          <a:prstGeom prst="rect">
            <a:avLst/>
          </a:prstGeom>
        </p:spPr>
        <p:txBody>
          <a:bodyPr/>
          <a:lstStyle>
            <a:lvl1pPr>
              <a:lnSpc>
                <a:spcPct val="100000"/>
              </a:lnSpc>
              <a:defRPr sz="2900" b="1"/>
            </a:lvl1pPr>
          </a:lstStyle>
          <a:p>
            <a:r>
              <a:rPr lang="nl-NL"/>
              <a:t>Klikken om een titel toe te voegen - max 2 lijnen</a:t>
            </a:r>
            <a:endParaRPr lang="nl-BE"/>
          </a:p>
        </p:txBody>
      </p:sp>
    </p:spTree>
    <p:extLst>
      <p:ext uri="{BB962C8B-B14F-4D97-AF65-F5344CB8AC3E}">
        <p14:creationId xmlns:p14="http://schemas.microsoft.com/office/powerpoint/2010/main" val="15676617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el en afbeelding + st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tel 1">
            <a:extLst>
              <a:ext uri="{FF2B5EF4-FFF2-40B4-BE49-F238E27FC236}">
                <a16:creationId xmlns:a16="http://schemas.microsoft.com/office/drawing/2014/main" id="{830C6675-F865-7726-AB8A-DD731767D462}"/>
              </a:ext>
            </a:extLst>
          </p:cNvPr>
          <p:cNvSpPr>
            <a:spLocks noGrp="1"/>
          </p:cNvSpPr>
          <p:nvPr>
            <p:ph type="title" hasCustomPrompt="1"/>
          </p:nvPr>
        </p:nvSpPr>
        <p:spPr>
          <a:xfrm>
            <a:off x="2076450" y="699370"/>
            <a:ext cx="9020175" cy="863600"/>
          </a:xfrm>
          <a:prstGeom prst="rect">
            <a:avLst/>
          </a:prstGeom>
        </p:spPr>
        <p:txBody>
          <a:bodyPr/>
          <a:lstStyle>
            <a:lvl1pPr>
              <a:lnSpc>
                <a:spcPct val="100000"/>
              </a:lnSpc>
              <a:defRPr sz="2900" b="1"/>
            </a:lvl1pPr>
          </a:lstStyle>
          <a:p>
            <a:r>
              <a:rPr lang="nl-NL"/>
              <a:t>Klikken om een titel toe te voegen - max 2 lijnen</a:t>
            </a:r>
            <a:endParaRPr lang="nl-BE"/>
          </a:p>
        </p:txBody>
      </p:sp>
      <p:sp>
        <p:nvSpPr>
          <p:cNvPr id="4" name="Tijdelijke aanduiding voor afbeelding 2">
            <a:extLst>
              <a:ext uri="{FF2B5EF4-FFF2-40B4-BE49-F238E27FC236}">
                <a16:creationId xmlns:a16="http://schemas.microsoft.com/office/drawing/2014/main" id="{068D65BF-4827-F304-CAC7-358BE2803A47}"/>
              </a:ext>
            </a:extLst>
          </p:cNvPr>
          <p:cNvSpPr>
            <a:spLocks noGrp="1"/>
          </p:cNvSpPr>
          <p:nvPr>
            <p:ph type="pic" idx="1"/>
          </p:nvPr>
        </p:nvSpPr>
        <p:spPr>
          <a:xfrm>
            <a:off x="2076450" y="1665514"/>
            <a:ext cx="8179842" cy="4787537"/>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endParaRPr lang="nl-BE"/>
          </a:p>
        </p:txBody>
      </p:sp>
    </p:spTree>
    <p:extLst>
      <p:ext uri="{BB962C8B-B14F-4D97-AF65-F5344CB8AC3E}">
        <p14:creationId xmlns:p14="http://schemas.microsoft.com/office/powerpoint/2010/main" val="6879131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el en tekst ">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itel 1">
            <a:extLst>
              <a:ext uri="{FF2B5EF4-FFF2-40B4-BE49-F238E27FC236}">
                <a16:creationId xmlns:a16="http://schemas.microsoft.com/office/drawing/2014/main" id="{408CC541-ED82-74D8-2A43-76CF4432A554}"/>
              </a:ext>
            </a:extLst>
          </p:cNvPr>
          <p:cNvSpPr>
            <a:spLocks noGrp="1"/>
          </p:cNvSpPr>
          <p:nvPr>
            <p:ph type="title" hasCustomPrompt="1"/>
          </p:nvPr>
        </p:nvSpPr>
        <p:spPr>
          <a:xfrm>
            <a:off x="1305352" y="699370"/>
            <a:ext cx="8950940" cy="863600"/>
          </a:xfrm>
          <a:prstGeom prst="rect">
            <a:avLst/>
          </a:prstGeom>
        </p:spPr>
        <p:txBody>
          <a:bodyPr/>
          <a:lstStyle>
            <a:lvl1pPr>
              <a:lnSpc>
                <a:spcPct val="100000"/>
              </a:lnSpc>
              <a:defRPr sz="2900" b="1"/>
            </a:lvl1pPr>
          </a:lstStyle>
          <a:p>
            <a:r>
              <a:rPr lang="nl-NL"/>
              <a:t>Klikken om een titel toe te voegen - max 2 lijnen</a:t>
            </a:r>
            <a:endParaRPr lang="nl-BE"/>
          </a:p>
        </p:txBody>
      </p:sp>
      <p:sp>
        <p:nvSpPr>
          <p:cNvPr id="3" name="Tijdelijke aanduiding voor tekst 4">
            <a:extLst>
              <a:ext uri="{FF2B5EF4-FFF2-40B4-BE49-F238E27FC236}">
                <a16:creationId xmlns:a16="http://schemas.microsoft.com/office/drawing/2014/main" id="{F8AF6C57-556E-6BAF-7A65-D11F6D9A0B1B}"/>
              </a:ext>
            </a:extLst>
          </p:cNvPr>
          <p:cNvSpPr>
            <a:spLocks noGrp="1"/>
          </p:cNvSpPr>
          <p:nvPr>
            <p:ph type="body" sz="quarter" idx="11"/>
          </p:nvPr>
        </p:nvSpPr>
        <p:spPr>
          <a:xfrm>
            <a:off x="1305352" y="1830387"/>
            <a:ext cx="8964613" cy="1809750"/>
          </a:xfrm>
          <a:prstGeom prst="rect">
            <a:avLst/>
          </a:prstGeom>
        </p:spPr>
        <p:txBody>
          <a:bodyPr/>
          <a:lstStyle>
            <a:lvl1pPr marL="342900" indent="-342900">
              <a:lnSpc>
                <a:spcPct val="100000"/>
              </a:lnSpc>
              <a:buFont typeface="Wingdings" panose="05000000000000000000" pitchFamily="2" charset="2"/>
              <a:buChar char="§"/>
              <a:defRPr sz="2400" b="1"/>
            </a:lvl1pPr>
          </a:lstStyle>
          <a:p>
            <a:pPr lvl="0"/>
            <a:r>
              <a:rPr lang="nl-NL"/>
              <a:t>Klikken om de tekststijl van het model te bewerken</a:t>
            </a:r>
          </a:p>
        </p:txBody>
      </p:sp>
    </p:spTree>
    <p:extLst>
      <p:ext uri="{BB962C8B-B14F-4D97-AF65-F5344CB8AC3E}">
        <p14:creationId xmlns:p14="http://schemas.microsoft.com/office/powerpoint/2010/main" val="39499384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el en tekst 2 kolomme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ijdelijke aanduiding voor inhoud 2">
            <a:extLst>
              <a:ext uri="{FF2B5EF4-FFF2-40B4-BE49-F238E27FC236}">
                <a16:creationId xmlns:a16="http://schemas.microsoft.com/office/drawing/2014/main" id="{F87550BC-BDD8-305D-08BA-C26619331C1D}"/>
              </a:ext>
            </a:extLst>
          </p:cNvPr>
          <p:cNvSpPr>
            <a:spLocks noGrp="1"/>
          </p:cNvSpPr>
          <p:nvPr>
            <p:ph sz="half" idx="1" hasCustomPrompt="1"/>
          </p:nvPr>
        </p:nvSpPr>
        <p:spPr>
          <a:xfrm>
            <a:off x="1305352" y="1846262"/>
            <a:ext cx="4429125" cy="3354387"/>
          </a:xfrm>
          <a:prstGeom prst="rect">
            <a:avLst/>
          </a:prstGeom>
        </p:spPr>
        <p:txBody>
          <a:bodyPr/>
          <a:lstStyle>
            <a:lvl1pPr>
              <a:lnSpc>
                <a:spcPct val="100000"/>
              </a:lnSpc>
              <a:defRPr sz="2400" b="1"/>
            </a:lvl1pPr>
            <a:lvl2pPr marL="685800" indent="-228600">
              <a:buFont typeface="Courier New" panose="02070309020205020404" pitchFamily="49" charset="0"/>
              <a:buChar char="o"/>
              <a:defRPr/>
            </a:lvl2pPr>
            <a:lvl3pPr marL="1143000" indent="-228600">
              <a:buFont typeface="Wingdings" panose="05000000000000000000" pitchFamily="2" charset="2"/>
              <a:buChar char="§"/>
              <a:defRPr/>
            </a:lvl3pPr>
            <a:lvl4pPr marL="1600200" indent="-228600">
              <a:buFont typeface="Wingdings" panose="05000000000000000000" pitchFamily="2" charset="2"/>
              <a:buChar char="§"/>
              <a:defRPr/>
            </a:lvl4pPr>
            <a:lvl5pPr marL="2057400" indent="-228600">
              <a:buFont typeface="Wingdings" panose="05000000000000000000" pitchFamily="2" charset="2"/>
              <a:buChar char="§"/>
              <a:defRPr/>
            </a:lvl5pPr>
          </a:lstStyle>
          <a:p>
            <a:pPr marL="457200" indent="-457200">
              <a:buFont typeface="Wingdings" panose="05000000000000000000" pitchFamily="2" charset="2"/>
              <a:buChar char="§"/>
            </a:pPr>
            <a:r>
              <a:rPr lang="nl-NL"/>
              <a:t>Klikken om tekst toe te voegen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10" name="Tijdelijke aanduiding voor inhoud 2">
            <a:extLst>
              <a:ext uri="{FF2B5EF4-FFF2-40B4-BE49-F238E27FC236}">
                <a16:creationId xmlns:a16="http://schemas.microsoft.com/office/drawing/2014/main" id="{C89C50C0-8CA9-7571-85DA-26CE4DAE8848}"/>
              </a:ext>
            </a:extLst>
          </p:cNvPr>
          <p:cNvSpPr>
            <a:spLocks noGrp="1"/>
          </p:cNvSpPr>
          <p:nvPr>
            <p:ph sz="half" idx="10" hasCustomPrompt="1"/>
          </p:nvPr>
        </p:nvSpPr>
        <p:spPr>
          <a:xfrm>
            <a:off x="6096000" y="1846261"/>
            <a:ext cx="4429125" cy="3354387"/>
          </a:xfrm>
          <a:prstGeom prst="rect">
            <a:avLst/>
          </a:prstGeom>
        </p:spPr>
        <p:txBody>
          <a:bodyPr/>
          <a:lstStyle>
            <a:lvl1pPr>
              <a:lnSpc>
                <a:spcPct val="100000"/>
              </a:lnSpc>
              <a:defRPr sz="2400" b="1"/>
            </a:lvl1pPr>
            <a:lvl2pPr marL="685800" indent="-228600">
              <a:buFont typeface="Courier New" panose="02070309020205020404" pitchFamily="49" charset="0"/>
              <a:buChar char="o"/>
              <a:defRPr/>
            </a:lvl2pPr>
            <a:lvl3pPr marL="1143000" indent="-228600">
              <a:buFont typeface="Wingdings" panose="05000000000000000000" pitchFamily="2" charset="2"/>
              <a:buChar char="§"/>
              <a:defRPr/>
            </a:lvl3pPr>
            <a:lvl4pPr marL="1600200" indent="-228600">
              <a:buFont typeface="Wingdings" panose="05000000000000000000" pitchFamily="2" charset="2"/>
              <a:buChar char="§"/>
              <a:defRPr/>
            </a:lvl4pPr>
            <a:lvl5pPr marL="2057400" indent="-228600">
              <a:buFont typeface="Wingdings" panose="05000000000000000000" pitchFamily="2" charset="2"/>
              <a:buChar char="§"/>
              <a:defRPr/>
            </a:lvl5pPr>
          </a:lstStyle>
          <a:p>
            <a:pPr marL="457200" indent="-457200">
              <a:buFont typeface="Wingdings" panose="05000000000000000000" pitchFamily="2" charset="2"/>
              <a:buChar char="§"/>
            </a:pPr>
            <a:r>
              <a:rPr lang="nl-NL"/>
              <a:t>Klikken om tekst toe te voegen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2" name="Titel 1">
            <a:extLst>
              <a:ext uri="{FF2B5EF4-FFF2-40B4-BE49-F238E27FC236}">
                <a16:creationId xmlns:a16="http://schemas.microsoft.com/office/drawing/2014/main" id="{AAF3FB16-D0DF-7EEC-7706-44521160E62A}"/>
              </a:ext>
            </a:extLst>
          </p:cNvPr>
          <p:cNvSpPr>
            <a:spLocks noGrp="1"/>
          </p:cNvSpPr>
          <p:nvPr>
            <p:ph type="title" hasCustomPrompt="1"/>
          </p:nvPr>
        </p:nvSpPr>
        <p:spPr>
          <a:xfrm>
            <a:off x="1305352" y="699370"/>
            <a:ext cx="8950940" cy="863600"/>
          </a:xfrm>
          <a:prstGeom prst="rect">
            <a:avLst/>
          </a:prstGeom>
        </p:spPr>
        <p:txBody>
          <a:bodyPr/>
          <a:lstStyle>
            <a:lvl1pPr>
              <a:lnSpc>
                <a:spcPct val="100000"/>
              </a:lnSpc>
              <a:defRPr sz="2900" b="1"/>
            </a:lvl1pPr>
          </a:lstStyle>
          <a:p>
            <a:r>
              <a:rPr lang="nl-NL"/>
              <a:t>Klikken om een titel toe te voegen - max 2 lijnen</a:t>
            </a:r>
            <a:endParaRPr lang="nl-BE"/>
          </a:p>
        </p:txBody>
      </p:sp>
    </p:spTree>
    <p:extLst>
      <p:ext uri="{BB962C8B-B14F-4D97-AF65-F5344CB8AC3E}">
        <p14:creationId xmlns:p14="http://schemas.microsoft.com/office/powerpoint/2010/main" val="17568686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el en afbeelding">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tel 1">
            <a:extLst>
              <a:ext uri="{FF2B5EF4-FFF2-40B4-BE49-F238E27FC236}">
                <a16:creationId xmlns:a16="http://schemas.microsoft.com/office/drawing/2014/main" id="{E353010E-A084-26A4-B2E8-7F37876589DA}"/>
              </a:ext>
            </a:extLst>
          </p:cNvPr>
          <p:cNvSpPr>
            <a:spLocks noGrp="1"/>
          </p:cNvSpPr>
          <p:nvPr>
            <p:ph type="title" hasCustomPrompt="1"/>
          </p:nvPr>
        </p:nvSpPr>
        <p:spPr>
          <a:xfrm>
            <a:off x="1305352" y="699370"/>
            <a:ext cx="8950940" cy="863600"/>
          </a:xfrm>
          <a:prstGeom prst="rect">
            <a:avLst/>
          </a:prstGeom>
        </p:spPr>
        <p:txBody>
          <a:bodyPr/>
          <a:lstStyle>
            <a:lvl1pPr>
              <a:lnSpc>
                <a:spcPct val="100000"/>
              </a:lnSpc>
              <a:defRPr sz="2900" b="1"/>
            </a:lvl1pPr>
          </a:lstStyle>
          <a:p>
            <a:r>
              <a:rPr lang="nl-NL"/>
              <a:t>Klikken om een titel toe te voegen - max 2 lijnen</a:t>
            </a:r>
            <a:endParaRPr lang="nl-BE"/>
          </a:p>
        </p:txBody>
      </p:sp>
      <p:sp>
        <p:nvSpPr>
          <p:cNvPr id="5" name="Tijdelijke aanduiding voor afbeelding 2">
            <a:extLst>
              <a:ext uri="{FF2B5EF4-FFF2-40B4-BE49-F238E27FC236}">
                <a16:creationId xmlns:a16="http://schemas.microsoft.com/office/drawing/2014/main" id="{DE74EB72-1060-DCA7-DBF8-6C0E065B0C3B}"/>
              </a:ext>
            </a:extLst>
          </p:cNvPr>
          <p:cNvSpPr>
            <a:spLocks noGrp="1"/>
          </p:cNvSpPr>
          <p:nvPr>
            <p:ph type="pic" idx="1"/>
          </p:nvPr>
        </p:nvSpPr>
        <p:spPr>
          <a:xfrm>
            <a:off x="1416050" y="1665514"/>
            <a:ext cx="8840242" cy="4787537"/>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endParaRPr lang="nl-BE"/>
          </a:p>
        </p:txBody>
      </p:sp>
    </p:spTree>
    <p:extLst>
      <p:ext uri="{BB962C8B-B14F-4D97-AF65-F5344CB8AC3E}">
        <p14:creationId xmlns:p14="http://schemas.microsoft.com/office/powerpoint/2010/main" val="14764487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Fotopagina zonder log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jdelijke aanduiding voor afbeelding 2">
            <a:extLst>
              <a:ext uri="{FF2B5EF4-FFF2-40B4-BE49-F238E27FC236}">
                <a16:creationId xmlns:a16="http://schemas.microsoft.com/office/drawing/2014/main" id="{27AE4888-560C-42B5-1DEF-F0ACE4571416}"/>
              </a:ext>
            </a:extLst>
          </p:cNvPr>
          <p:cNvSpPr>
            <a:spLocks noGrp="1"/>
          </p:cNvSpPr>
          <p:nvPr>
            <p:ph type="pic" idx="1"/>
          </p:nvPr>
        </p:nvSpPr>
        <p:spPr>
          <a:xfrm>
            <a:off x="0" y="1"/>
            <a:ext cx="12192000" cy="68580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endParaRPr lang="nl-BE"/>
          </a:p>
        </p:txBody>
      </p:sp>
    </p:spTree>
    <p:extLst>
      <p:ext uri="{BB962C8B-B14F-4D97-AF65-F5344CB8AC3E}">
        <p14:creationId xmlns:p14="http://schemas.microsoft.com/office/powerpoint/2010/main" val="40046544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Eindpagina wi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B82B505-E581-2CF6-1C37-0A7430A5FBCF}"/>
              </a:ext>
            </a:extLst>
          </p:cNvPr>
          <p:cNvSpPr>
            <a:spLocks noGrp="1"/>
          </p:cNvSpPr>
          <p:nvPr>
            <p:ph type="title" hasCustomPrompt="1"/>
          </p:nvPr>
        </p:nvSpPr>
        <p:spPr>
          <a:xfrm>
            <a:off x="7019133" y="1958182"/>
            <a:ext cx="4525168" cy="670718"/>
          </a:xfrm>
          <a:prstGeom prst="rect">
            <a:avLst/>
          </a:prstGeom>
        </p:spPr>
        <p:txBody>
          <a:bodyPr lIns="0"/>
          <a:lstStyle>
            <a:lvl1pPr>
              <a:lnSpc>
                <a:spcPct val="100000"/>
              </a:lnSpc>
              <a:defRPr sz="4300" b="1"/>
            </a:lvl1pPr>
          </a:lstStyle>
          <a:p>
            <a:r>
              <a:rPr lang="nl-NL"/>
              <a:t>Bedankt</a:t>
            </a:r>
            <a:endParaRPr lang="nl-BE"/>
          </a:p>
        </p:txBody>
      </p:sp>
      <p:sp>
        <p:nvSpPr>
          <p:cNvPr id="5" name="Tijdelijke aanduiding voor tekst 4">
            <a:extLst>
              <a:ext uri="{FF2B5EF4-FFF2-40B4-BE49-F238E27FC236}">
                <a16:creationId xmlns:a16="http://schemas.microsoft.com/office/drawing/2014/main" id="{F21E3F48-2F50-8099-F495-25AA4FFEB953}"/>
              </a:ext>
            </a:extLst>
          </p:cNvPr>
          <p:cNvSpPr>
            <a:spLocks noGrp="1"/>
          </p:cNvSpPr>
          <p:nvPr>
            <p:ph type="body" sz="quarter" idx="3" hasCustomPrompt="1"/>
          </p:nvPr>
        </p:nvSpPr>
        <p:spPr>
          <a:xfrm>
            <a:off x="7038182" y="2879330"/>
            <a:ext cx="4506118" cy="1175544"/>
          </a:xfrm>
          <a:prstGeom prst="rect">
            <a:avLst/>
          </a:prstGeom>
        </p:spPr>
        <p:txBody>
          <a:bodyPr wrap="square" lIns="0" anchor="t"/>
          <a:lstStyle>
            <a:lvl1pPr marL="0" indent="0">
              <a:lnSpc>
                <a:spcPct val="100000"/>
              </a:lnSpc>
              <a:spcBef>
                <a:spcPts val="0"/>
              </a:spcBef>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Provincie Vlaams-Brabant</a:t>
            </a:r>
          </a:p>
        </p:txBody>
      </p:sp>
    </p:spTree>
    <p:extLst>
      <p:ext uri="{BB962C8B-B14F-4D97-AF65-F5344CB8AC3E}">
        <p14:creationId xmlns:p14="http://schemas.microsoft.com/office/powerpoint/2010/main" val="15879133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Eindpagina zwar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el 1">
            <a:extLst>
              <a:ext uri="{FF2B5EF4-FFF2-40B4-BE49-F238E27FC236}">
                <a16:creationId xmlns:a16="http://schemas.microsoft.com/office/drawing/2014/main" id="{B2251EC3-01D1-AA67-10AB-EA9C885F696B}"/>
              </a:ext>
            </a:extLst>
          </p:cNvPr>
          <p:cNvSpPr>
            <a:spLocks noGrp="1"/>
          </p:cNvSpPr>
          <p:nvPr>
            <p:ph type="title" hasCustomPrompt="1"/>
          </p:nvPr>
        </p:nvSpPr>
        <p:spPr>
          <a:xfrm>
            <a:off x="7019133" y="1958182"/>
            <a:ext cx="4525168" cy="670718"/>
          </a:xfrm>
          <a:prstGeom prst="rect">
            <a:avLst/>
          </a:prstGeom>
        </p:spPr>
        <p:txBody>
          <a:bodyPr lIns="0"/>
          <a:lstStyle>
            <a:lvl1pPr>
              <a:lnSpc>
                <a:spcPct val="100000"/>
              </a:lnSpc>
              <a:defRPr sz="4300" b="1">
                <a:solidFill>
                  <a:schemeClr val="bg1"/>
                </a:solidFill>
              </a:defRPr>
            </a:lvl1pPr>
          </a:lstStyle>
          <a:p>
            <a:r>
              <a:rPr lang="nl-NL"/>
              <a:t>Bedankt</a:t>
            </a:r>
            <a:endParaRPr lang="nl-BE"/>
          </a:p>
        </p:txBody>
      </p:sp>
      <p:sp>
        <p:nvSpPr>
          <p:cNvPr id="8" name="Tijdelijke aanduiding voor tekst 4">
            <a:extLst>
              <a:ext uri="{FF2B5EF4-FFF2-40B4-BE49-F238E27FC236}">
                <a16:creationId xmlns:a16="http://schemas.microsoft.com/office/drawing/2014/main" id="{4FBF074C-59B6-3A49-917C-F689D0E93A47}"/>
              </a:ext>
            </a:extLst>
          </p:cNvPr>
          <p:cNvSpPr>
            <a:spLocks noGrp="1"/>
          </p:cNvSpPr>
          <p:nvPr>
            <p:ph type="body" sz="quarter" idx="3" hasCustomPrompt="1"/>
          </p:nvPr>
        </p:nvSpPr>
        <p:spPr>
          <a:xfrm>
            <a:off x="7038182" y="2879330"/>
            <a:ext cx="4506118" cy="1175544"/>
          </a:xfrm>
          <a:prstGeom prst="rect">
            <a:avLst/>
          </a:prstGeom>
        </p:spPr>
        <p:txBody>
          <a:bodyPr wrap="square" lIns="0" anchor="t"/>
          <a:lstStyle>
            <a:lvl1pPr marL="0" indent="0">
              <a:lnSpc>
                <a:spcPct val="100000"/>
              </a:lnSpc>
              <a:spcBef>
                <a:spcPts val="0"/>
              </a:spcBef>
              <a:buNone/>
              <a:defRPr sz="24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Provincie Vlaams-Brabant</a:t>
            </a:r>
          </a:p>
        </p:txBody>
      </p:sp>
    </p:spTree>
    <p:extLst>
      <p:ext uri="{BB962C8B-B14F-4D97-AF65-F5344CB8AC3E}">
        <p14:creationId xmlns:p14="http://schemas.microsoft.com/office/powerpoint/2010/main" val="18284445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321593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4" r:id="rId5"/>
    <p:sldLayoutId id="2147483660" r:id="rId6"/>
    <p:sldLayoutId id="2147483662" r:id="rId7"/>
    <p:sldLayoutId id="2147483655" r:id="rId8"/>
    <p:sldLayoutId id="2147483656" r:id="rId9"/>
    <p:sldLayoutId id="2147483661" r:id="rId10"/>
    <p:sldLayoutId id="2147483657" r:id="rId11"/>
    <p:sldLayoutId id="2147483653" r:id="rId12"/>
    <p:sldLayoutId id="2147483659"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892"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1.xml"/><Relationship Id="rId4" Type="http://schemas.openxmlformats.org/officeDocument/2006/relationships/image" Target="../media/image11.png"/></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hyperlink" Target="https://www.vlaamsbrabant.be/sites/default/files/media/files/2025-03/provincie-vlaams-brabant-beleidsverklaring-20250204-tweede-druk.pdf" TargetMode="External"/><Relationship Id="rId2" Type="http://schemas.openxmlformats.org/officeDocument/2006/relationships/notesSlide" Target="../notesSlides/notesSlide3.xml"/><Relationship Id="rId1" Type="http://schemas.openxmlformats.org/officeDocument/2006/relationships/slideLayout" Target="../slideLayouts/slideLayout5.xml"/><Relationship Id="rId5" Type="http://schemas.openxmlformats.org/officeDocument/2006/relationships/image" Target="../media/image12.png"/><Relationship Id="rId4" Type="http://schemas.openxmlformats.org/officeDocument/2006/relationships/hyperlink" Target="https://www.vlaamsbrabant.be/sites/default/files/media/files/2026-01/rapport-voeding-vlaams-brabant-2026-20260115.pdf"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5.xml"/><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5.xml"/><Relationship Id="rId4" Type="http://schemas.openxmlformats.org/officeDocument/2006/relationships/image" Target="../media/image18.png"/></Relationships>
</file>

<file path=ppt/slides/_rels/slide7.xml.rels><?xml version="1.0" encoding="UTF-8" standalone="yes"?>
<Relationships xmlns="http://schemas.openxmlformats.org/package/2006/relationships"><Relationship Id="rId8" Type="http://schemas.openxmlformats.org/officeDocument/2006/relationships/hyperlink" Target="https://www.vlaamsbrabant.be/nl/premies-en-subsidies/projecten-lokale-voedselstrategie" TargetMode="External"/><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7.xml"/><Relationship Id="rId1" Type="http://schemas.openxmlformats.org/officeDocument/2006/relationships/slideLayout" Target="../slideLayouts/slideLayout5.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hyperlink" Target="https://www.local4food.be/voedselgemeente" TargetMode="External"/><Relationship Id="rId2" Type="http://schemas.openxmlformats.org/officeDocument/2006/relationships/notesSlide" Target="../notesSlides/notesSlide11.xml"/><Relationship Id="rId1" Type="http://schemas.openxmlformats.org/officeDocument/2006/relationships/slideLayout" Target="../slideLayouts/slideLayout5.xml"/><Relationship Id="rId5" Type="http://schemas.openxmlformats.org/officeDocument/2006/relationships/image" Target="../media/image21.png"/><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2.xml"/><Relationship Id="rId1" Type="http://schemas.openxmlformats.org/officeDocument/2006/relationships/slideLayout" Target="../slideLayouts/slideLayout5.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hyperlink" Target="mailto:voedsel@vlaamsbrabant.be" TargetMode="External"/><Relationship Id="rId2" Type="http://schemas.openxmlformats.org/officeDocument/2006/relationships/hyperlink" Target="https://www.vlaamsbrabant.be/nl/premies-en-subsidies/projecten-lokale-voedselstrategie" TargetMode="External"/><Relationship Id="rId1" Type="http://schemas.openxmlformats.org/officeDocument/2006/relationships/slideLayout" Target="../slideLayouts/slideLayout5.xml"/><Relationship Id="rId4" Type="http://schemas.openxmlformats.org/officeDocument/2006/relationships/image" Target="../media/image23.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9.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2" Type="http://schemas.openxmlformats.org/officeDocument/2006/relationships/image" Target="../media/image25.sv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43B2C33B-5204-C3E6-51E6-83BB77D5C386}"/>
              </a:ext>
            </a:extLst>
          </p:cNvPr>
          <p:cNvPicPr>
            <a:picLocks noChangeAspect="1"/>
          </p:cNvPicPr>
          <p:nvPr/>
        </p:nvPicPr>
        <p:blipFill>
          <a:blip r:embed="rId3"/>
          <a:stretch>
            <a:fillRect/>
          </a:stretch>
        </p:blipFill>
        <p:spPr>
          <a:xfrm>
            <a:off x="0" y="1"/>
            <a:ext cx="12486640" cy="6857999"/>
          </a:xfrm>
          <a:prstGeom prst="rect">
            <a:avLst/>
          </a:prstGeom>
        </p:spPr>
      </p:pic>
      <p:sp>
        <p:nvSpPr>
          <p:cNvPr id="3" name="Ondertitel 2">
            <a:extLst>
              <a:ext uri="{FF2B5EF4-FFF2-40B4-BE49-F238E27FC236}">
                <a16:creationId xmlns:a16="http://schemas.microsoft.com/office/drawing/2014/main" id="{4EF671E8-961C-A8DA-FF35-6572B4B59AB9}"/>
              </a:ext>
            </a:extLst>
          </p:cNvPr>
          <p:cNvSpPr>
            <a:spLocks noGrp="1"/>
          </p:cNvSpPr>
          <p:nvPr>
            <p:ph type="subTitle" idx="4294967295"/>
          </p:nvPr>
        </p:nvSpPr>
        <p:spPr>
          <a:xfrm>
            <a:off x="1679320" y="4190712"/>
            <a:ext cx="10062105" cy="922338"/>
          </a:xfrm>
          <a:prstGeom prst="rect">
            <a:avLst/>
          </a:prstGeom>
        </p:spPr>
        <p:txBody>
          <a:bodyPr/>
          <a:lstStyle/>
          <a:p>
            <a:pPr marL="0" indent="0">
              <a:buNone/>
            </a:pPr>
            <a:r>
              <a:rPr lang="nl-BE" sz="2800">
                <a:solidFill>
                  <a:schemeClr val="tx1">
                    <a:lumMod val="95000"/>
                    <a:lumOff val="5000"/>
                  </a:schemeClr>
                </a:solidFill>
              </a:rPr>
              <a:t>Webinar - 30 september 2026</a:t>
            </a:r>
            <a:r>
              <a:rPr lang="nl-BE">
                <a:solidFill>
                  <a:schemeClr val="tx1">
                    <a:lumMod val="95000"/>
                    <a:lumOff val="5000"/>
                  </a:schemeClr>
                </a:solidFill>
              </a:rPr>
              <a:t> - start om </a:t>
            </a:r>
            <a:r>
              <a:rPr lang="nl-BE" b="1">
                <a:solidFill>
                  <a:schemeClr val="tx1">
                    <a:lumMod val="95000"/>
                    <a:lumOff val="5000"/>
                  </a:schemeClr>
                </a:solidFill>
              </a:rPr>
              <a:t>12.30 u</a:t>
            </a:r>
            <a:endParaRPr lang="nl-BE" sz="2800">
              <a:solidFill>
                <a:schemeClr val="tx1">
                  <a:lumMod val="95000"/>
                  <a:lumOff val="5000"/>
                </a:schemeClr>
              </a:solidFill>
            </a:endParaRPr>
          </a:p>
          <a:p>
            <a:pPr marL="0" indent="0">
              <a:buNone/>
            </a:pPr>
            <a:r>
              <a:rPr lang="nl-BE" sz="2800" i="1">
                <a:solidFill>
                  <a:schemeClr val="tx1">
                    <a:lumMod val="95000"/>
                    <a:lumOff val="5000"/>
                  </a:schemeClr>
                </a:solidFill>
              </a:rPr>
              <a:t>Praktische toelichting voor potentiële indieners</a:t>
            </a:r>
          </a:p>
          <a:p>
            <a:pPr marL="0" indent="0">
              <a:buNone/>
            </a:pPr>
            <a:endParaRPr lang="nl-BE" sz="2800" i="1">
              <a:solidFill>
                <a:schemeClr val="tx1">
                  <a:lumMod val="95000"/>
                  <a:lumOff val="5000"/>
                </a:schemeClr>
              </a:solidFill>
            </a:endParaRPr>
          </a:p>
          <a:p>
            <a:pPr marL="0" indent="0">
              <a:buNone/>
            </a:pPr>
            <a:r>
              <a:rPr lang="nl-BE">
                <a:solidFill>
                  <a:schemeClr val="tx1">
                    <a:lumMod val="95000"/>
                    <a:lumOff val="5000"/>
                  </a:schemeClr>
                </a:solidFill>
              </a:rPr>
              <a:t>Ine Vervaeke &amp; Eva Roeykens, dienst landbouw, voedsel@vlaamsbrabant.be</a:t>
            </a:r>
            <a:endParaRPr lang="nl-BE" sz="2800">
              <a:solidFill>
                <a:schemeClr val="tx1">
                  <a:lumMod val="95000"/>
                  <a:lumOff val="5000"/>
                </a:schemeClr>
              </a:solidFill>
            </a:endParaRPr>
          </a:p>
        </p:txBody>
      </p:sp>
      <p:pic>
        <p:nvPicPr>
          <p:cNvPr id="5" name="Afbeelding 4">
            <a:extLst>
              <a:ext uri="{FF2B5EF4-FFF2-40B4-BE49-F238E27FC236}">
                <a16:creationId xmlns:a16="http://schemas.microsoft.com/office/drawing/2014/main" id="{D3AA48EB-6FDC-553F-457C-B97F2B9E9610}"/>
              </a:ext>
            </a:extLst>
          </p:cNvPr>
          <p:cNvPicPr>
            <a:picLocks noChangeAspect="1"/>
          </p:cNvPicPr>
          <p:nvPr/>
        </p:nvPicPr>
        <p:blipFill>
          <a:blip r:embed="rId4">
            <a:alphaModFix amt="45000"/>
          </a:blip>
          <a:stretch>
            <a:fillRect/>
          </a:stretch>
        </p:blipFill>
        <p:spPr>
          <a:xfrm>
            <a:off x="6725619" y="-3841935"/>
            <a:ext cx="8935697" cy="6716062"/>
          </a:xfrm>
          <a:prstGeom prst="rect">
            <a:avLst/>
          </a:prstGeom>
        </p:spPr>
      </p:pic>
      <p:pic>
        <p:nvPicPr>
          <p:cNvPr id="11" name="Afbeelding 10">
            <a:extLst>
              <a:ext uri="{FF2B5EF4-FFF2-40B4-BE49-F238E27FC236}">
                <a16:creationId xmlns:a16="http://schemas.microsoft.com/office/drawing/2014/main" id="{0F416BDB-CB16-CB09-5089-3AB939514286}"/>
              </a:ext>
            </a:extLst>
          </p:cNvPr>
          <p:cNvPicPr>
            <a:picLocks noChangeAspect="1"/>
          </p:cNvPicPr>
          <p:nvPr/>
        </p:nvPicPr>
        <p:blipFill>
          <a:blip r:embed="rId4"/>
          <a:stretch>
            <a:fillRect/>
          </a:stretch>
        </p:blipFill>
        <p:spPr>
          <a:xfrm>
            <a:off x="401884" y="459912"/>
            <a:ext cx="2554874" cy="1920241"/>
          </a:xfrm>
          <a:prstGeom prst="rect">
            <a:avLst/>
          </a:prstGeom>
        </p:spPr>
      </p:pic>
      <p:sp>
        <p:nvSpPr>
          <p:cNvPr id="2" name="Titel 1">
            <a:extLst>
              <a:ext uri="{FF2B5EF4-FFF2-40B4-BE49-F238E27FC236}">
                <a16:creationId xmlns:a16="http://schemas.microsoft.com/office/drawing/2014/main" id="{0A37CB5B-1525-7D90-16EE-317330F29E1E}"/>
              </a:ext>
            </a:extLst>
          </p:cNvPr>
          <p:cNvSpPr>
            <a:spLocks noGrp="1"/>
          </p:cNvSpPr>
          <p:nvPr>
            <p:ph type="ctrTitle" idx="4294967295"/>
          </p:nvPr>
        </p:nvSpPr>
        <p:spPr>
          <a:xfrm>
            <a:off x="1679320" y="2471323"/>
            <a:ext cx="9876576" cy="588963"/>
          </a:xfrm>
          <a:prstGeom prst="rect">
            <a:avLst/>
          </a:prstGeom>
        </p:spPr>
        <p:txBody>
          <a:bodyPr/>
          <a:lstStyle/>
          <a:p>
            <a:r>
              <a:rPr lang="nl-BE" b="1">
                <a:solidFill>
                  <a:srgbClr val="008000"/>
                </a:solidFill>
              </a:rPr>
              <a:t>Provinciaal subsidiereglement voor lokale voedsel strategie projecten</a:t>
            </a:r>
          </a:p>
        </p:txBody>
      </p:sp>
    </p:spTree>
    <p:extLst>
      <p:ext uri="{BB962C8B-B14F-4D97-AF65-F5344CB8AC3E}">
        <p14:creationId xmlns:p14="http://schemas.microsoft.com/office/powerpoint/2010/main" val="262618245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EC058EE-29B5-5BA0-7756-0888E142378D}"/>
              </a:ext>
            </a:extLst>
          </p:cNvPr>
          <p:cNvSpPr>
            <a:spLocks noGrp="1"/>
          </p:cNvSpPr>
          <p:nvPr>
            <p:ph type="title"/>
          </p:nvPr>
        </p:nvSpPr>
        <p:spPr/>
        <p:txBody>
          <a:bodyPr/>
          <a:lstStyle/>
          <a:p>
            <a:r>
              <a:rPr lang="nl-BE" sz="3200"/>
              <a:t>Wat krijg je mee in dit webinar?</a:t>
            </a:r>
          </a:p>
        </p:txBody>
      </p:sp>
      <p:graphicFrame>
        <p:nvGraphicFramePr>
          <p:cNvPr id="5" name="Diagram 4">
            <a:extLst>
              <a:ext uri="{FF2B5EF4-FFF2-40B4-BE49-F238E27FC236}">
                <a16:creationId xmlns:a16="http://schemas.microsoft.com/office/drawing/2014/main" id="{FFE312CF-7768-0E68-28B1-9BAE7E6755DA}"/>
              </a:ext>
            </a:extLst>
          </p:cNvPr>
          <p:cNvGraphicFramePr/>
          <p:nvPr>
            <p:extLst>
              <p:ext uri="{D42A27DB-BD31-4B8C-83A1-F6EECF244321}">
                <p14:modId xmlns:p14="http://schemas.microsoft.com/office/powerpoint/2010/main" val="3937703824"/>
              </p:ext>
            </p:extLst>
          </p:nvPr>
        </p:nvGraphicFramePr>
        <p:xfrm>
          <a:off x="2214880" y="1725530"/>
          <a:ext cx="6654800" cy="48784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7949490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BF5267C-8976-9779-2561-FFE88F733664}"/>
              </a:ext>
            </a:extLst>
          </p:cNvPr>
          <p:cNvSpPr>
            <a:spLocks noGrp="1"/>
          </p:cNvSpPr>
          <p:nvPr>
            <p:ph type="title"/>
          </p:nvPr>
        </p:nvSpPr>
        <p:spPr/>
        <p:txBody>
          <a:bodyPr/>
          <a:lstStyle/>
          <a:p>
            <a:r>
              <a:rPr lang="nl-BE" sz="3200"/>
              <a:t>Waarom deze oproep?</a:t>
            </a:r>
          </a:p>
        </p:txBody>
      </p:sp>
      <p:sp>
        <p:nvSpPr>
          <p:cNvPr id="3" name="Tijdelijke aanduiding voor tekst 2">
            <a:extLst>
              <a:ext uri="{FF2B5EF4-FFF2-40B4-BE49-F238E27FC236}">
                <a16:creationId xmlns:a16="http://schemas.microsoft.com/office/drawing/2014/main" id="{2FDD8F00-02BF-0C66-BCEA-2DAA16071369}"/>
              </a:ext>
            </a:extLst>
          </p:cNvPr>
          <p:cNvSpPr>
            <a:spLocks noGrp="1"/>
          </p:cNvSpPr>
          <p:nvPr>
            <p:ph type="body" sz="quarter" idx="11"/>
          </p:nvPr>
        </p:nvSpPr>
        <p:spPr>
          <a:xfrm>
            <a:off x="2076451" y="1830386"/>
            <a:ext cx="6986270" cy="3595053"/>
          </a:xfrm>
        </p:spPr>
        <p:txBody>
          <a:bodyPr/>
          <a:lstStyle/>
          <a:p>
            <a:r>
              <a:rPr lang="nl-BE" sz="2800" b="0"/>
              <a:t>Beleidsverklaring # 17. </a:t>
            </a:r>
            <a:r>
              <a:rPr lang="nl-BE" sz="2800" b="0" u="sng">
                <a:hlinkClick r:id="rId3">
                  <a:extLst>
                    <a:ext uri="{A12FA001-AC4F-418D-AE19-62706E023703}">
                      <ahyp:hlinkClr xmlns:ahyp="http://schemas.microsoft.com/office/drawing/2018/hyperlinkcolor" val="tx"/>
                    </a:ext>
                  </a:extLst>
                </a:hlinkClick>
              </a:rPr>
              <a:t>Een Lokale Voedselstrategie voor duurzame land- en tuinbouw</a:t>
            </a:r>
            <a:r>
              <a:rPr lang="nl-BE" sz="2800" b="0" u="sng"/>
              <a:t> </a:t>
            </a:r>
          </a:p>
          <a:p>
            <a:r>
              <a:rPr lang="nl-BE" sz="2800" b="0"/>
              <a:t>Basisprincipes: zie ook rapport (</a:t>
            </a:r>
            <a:r>
              <a:rPr lang="nl-BE" sz="2800" b="0">
                <a:hlinkClick r:id="rId4">
                  <a:extLst>
                    <a:ext uri="{A12FA001-AC4F-418D-AE19-62706E023703}">
                      <ahyp:hlinkClr xmlns:ahyp="http://schemas.microsoft.com/office/drawing/2018/hyperlinkcolor" val="tx"/>
                    </a:ext>
                  </a:extLst>
                </a:hlinkClick>
              </a:rPr>
              <a:t>Rapport Landbouw en Voedsel in Vlaams-Brabant</a:t>
            </a:r>
            <a:r>
              <a:rPr lang="nl-BE" sz="2800" b="0"/>
              <a:t>)</a:t>
            </a:r>
          </a:p>
          <a:p>
            <a:pPr marL="0" indent="0">
              <a:buNone/>
            </a:pPr>
            <a:endParaRPr lang="nl-BE" sz="2800" b="0"/>
          </a:p>
          <a:p>
            <a:pPr marL="914400" lvl="1" indent="-457200">
              <a:buFont typeface="+mj-lt"/>
              <a:buAutoNum type="arabicPeriod"/>
            </a:pPr>
            <a:r>
              <a:rPr lang="nl-BE" sz="2800" b="1">
                <a:solidFill>
                  <a:srgbClr val="008000"/>
                </a:solidFill>
              </a:rPr>
              <a:t>Waarderen</a:t>
            </a:r>
          </a:p>
          <a:p>
            <a:pPr marL="914400" lvl="1" indent="-457200">
              <a:buFont typeface="+mj-lt"/>
              <a:buAutoNum type="arabicPeriod"/>
            </a:pPr>
            <a:r>
              <a:rPr lang="nl-BE" sz="2800" b="1">
                <a:solidFill>
                  <a:srgbClr val="008000"/>
                </a:solidFill>
              </a:rPr>
              <a:t>Verbinden</a:t>
            </a:r>
          </a:p>
          <a:p>
            <a:pPr marL="914400" lvl="1" indent="-457200">
              <a:buFont typeface="+mj-lt"/>
              <a:buAutoNum type="arabicPeriod"/>
            </a:pPr>
            <a:r>
              <a:rPr lang="nl-BE" sz="2800" b="1">
                <a:solidFill>
                  <a:srgbClr val="008000"/>
                </a:solidFill>
              </a:rPr>
              <a:t>Handelen</a:t>
            </a:r>
          </a:p>
          <a:p>
            <a:endParaRPr lang="nl-BE" b="0"/>
          </a:p>
          <a:p>
            <a:pPr marL="0" indent="0">
              <a:buNone/>
            </a:pPr>
            <a:endParaRPr lang="nl-BE"/>
          </a:p>
          <a:p>
            <a:endParaRPr lang="nl-BE" b="0"/>
          </a:p>
        </p:txBody>
      </p:sp>
      <p:pic>
        <p:nvPicPr>
          <p:cNvPr id="4" name="Tijdelijke aanduiding voor inhoud 4" descr="Afbeelding met tekst, poster, voedsel&#10;&#10;Door AI gegenereerde inhoud is mogelijk onjuist">
            <a:extLst>
              <a:ext uri="{FF2B5EF4-FFF2-40B4-BE49-F238E27FC236}">
                <a16:creationId xmlns:a16="http://schemas.microsoft.com/office/drawing/2014/main" id="{1FFF14BB-C6EF-ECCC-9950-61EE3CB39F93}"/>
              </a:ext>
            </a:extLst>
          </p:cNvPr>
          <p:cNvPicPr>
            <a:picLocks noChangeAspect="1"/>
          </p:cNvPicPr>
          <p:nvPr>
            <p:extLst>
              <p:ext uri="{E7BDC344-281C-4309-B0C6-D0EE65EED2A8}">
                <p202:designPr xmlns:p202="http://schemas.microsoft.com/office/powerpoint/2020/02/main">
                  <p202:designTagLst>
                    <p202:designTag name="ARCH:1:CLS" val="ConstrainedImage"/>
                    <p202:designTag name="ARCH:1:VSVAR" val="Large"/>
                  </p202:designTagLst>
                </p202:designPr>
              </p:ext>
            </p:extLst>
          </p:nvPr>
        </p:nvPicPr>
        <p:blipFill>
          <a:blip r:embed="rId5"/>
          <a:stretch>
            <a:fillRect/>
          </a:stretch>
        </p:blipFill>
        <p:spPr>
          <a:xfrm>
            <a:off x="9431656" y="0"/>
            <a:ext cx="2760344" cy="6858000"/>
          </a:xfrm>
          <a:prstGeom prst="rect">
            <a:avLst/>
          </a:prstGeom>
          <a:noFill/>
        </p:spPr>
      </p:pic>
    </p:spTree>
    <p:extLst>
      <p:ext uri="{BB962C8B-B14F-4D97-AF65-F5344CB8AC3E}">
        <p14:creationId xmlns:p14="http://schemas.microsoft.com/office/powerpoint/2010/main" val="368171322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6A4033F-3F87-40AE-7176-12B1D271B35D}"/>
              </a:ext>
            </a:extLst>
          </p:cNvPr>
          <p:cNvSpPr>
            <a:spLocks noGrp="1"/>
          </p:cNvSpPr>
          <p:nvPr>
            <p:ph type="title"/>
          </p:nvPr>
        </p:nvSpPr>
        <p:spPr/>
        <p:txBody>
          <a:bodyPr/>
          <a:lstStyle/>
          <a:p>
            <a:r>
              <a:rPr lang="nl-BE" sz="3200">
                <a:solidFill>
                  <a:srgbClr val="008000"/>
                </a:solidFill>
              </a:rPr>
              <a:t>Waarderen</a:t>
            </a:r>
          </a:p>
        </p:txBody>
      </p:sp>
      <p:sp>
        <p:nvSpPr>
          <p:cNvPr id="3" name="Tijdelijke aanduiding voor tekst 2">
            <a:extLst>
              <a:ext uri="{FF2B5EF4-FFF2-40B4-BE49-F238E27FC236}">
                <a16:creationId xmlns:a16="http://schemas.microsoft.com/office/drawing/2014/main" id="{E605AF8A-8234-A86D-ADC8-2B0D2DD727D4}"/>
              </a:ext>
            </a:extLst>
          </p:cNvPr>
          <p:cNvSpPr>
            <a:spLocks noGrp="1"/>
          </p:cNvSpPr>
          <p:nvPr>
            <p:ph type="body" sz="quarter" idx="11"/>
          </p:nvPr>
        </p:nvSpPr>
        <p:spPr/>
        <p:txBody>
          <a:bodyPr/>
          <a:lstStyle/>
          <a:p>
            <a:endParaRPr lang="nl-BE"/>
          </a:p>
        </p:txBody>
      </p:sp>
      <p:pic>
        <p:nvPicPr>
          <p:cNvPr id="5" name="Afbeelding 4">
            <a:extLst>
              <a:ext uri="{FF2B5EF4-FFF2-40B4-BE49-F238E27FC236}">
                <a16:creationId xmlns:a16="http://schemas.microsoft.com/office/drawing/2014/main" id="{FF8031A5-165C-FB91-DDF0-6DB5C551E5B6}"/>
              </a:ext>
            </a:extLst>
          </p:cNvPr>
          <p:cNvPicPr>
            <a:picLocks noChangeAspect="1"/>
          </p:cNvPicPr>
          <p:nvPr/>
        </p:nvPicPr>
        <p:blipFill>
          <a:blip r:embed="rId3"/>
          <a:stretch>
            <a:fillRect/>
          </a:stretch>
        </p:blipFill>
        <p:spPr>
          <a:xfrm>
            <a:off x="1040227" y="1977553"/>
            <a:ext cx="5420481" cy="4706007"/>
          </a:xfrm>
          <a:prstGeom prst="rect">
            <a:avLst/>
          </a:prstGeom>
        </p:spPr>
      </p:pic>
      <p:pic>
        <p:nvPicPr>
          <p:cNvPr id="7" name="Afbeelding 6">
            <a:extLst>
              <a:ext uri="{FF2B5EF4-FFF2-40B4-BE49-F238E27FC236}">
                <a16:creationId xmlns:a16="http://schemas.microsoft.com/office/drawing/2014/main" id="{2C83ED7F-4EC1-CF6B-B671-1A977B848EE1}"/>
              </a:ext>
            </a:extLst>
          </p:cNvPr>
          <p:cNvPicPr>
            <a:picLocks noChangeAspect="1"/>
          </p:cNvPicPr>
          <p:nvPr/>
        </p:nvPicPr>
        <p:blipFill>
          <a:blip r:embed="rId4"/>
          <a:srcRect l="8305" t="5033" r="10150" b="14452"/>
          <a:stretch>
            <a:fillRect/>
          </a:stretch>
        </p:blipFill>
        <p:spPr>
          <a:xfrm>
            <a:off x="6204925" y="521684"/>
            <a:ext cx="5112241" cy="2349989"/>
          </a:xfrm>
          <a:prstGeom prst="rect">
            <a:avLst/>
          </a:prstGeom>
        </p:spPr>
      </p:pic>
    </p:spTree>
    <p:extLst>
      <p:ext uri="{BB962C8B-B14F-4D97-AF65-F5344CB8AC3E}">
        <p14:creationId xmlns:p14="http://schemas.microsoft.com/office/powerpoint/2010/main" val="31301967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0B111E-EB60-AD6A-45F9-D33654F9B303}"/>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1C5783F7-BFA8-B309-F198-A66C85117B0E}"/>
              </a:ext>
            </a:extLst>
          </p:cNvPr>
          <p:cNvSpPr>
            <a:spLocks noGrp="1"/>
          </p:cNvSpPr>
          <p:nvPr>
            <p:ph type="title"/>
          </p:nvPr>
        </p:nvSpPr>
        <p:spPr/>
        <p:txBody>
          <a:bodyPr/>
          <a:lstStyle/>
          <a:p>
            <a:r>
              <a:rPr lang="nl-BE" sz="3200">
                <a:solidFill>
                  <a:srgbClr val="008000"/>
                </a:solidFill>
              </a:rPr>
              <a:t>Verbinden</a:t>
            </a:r>
          </a:p>
        </p:txBody>
      </p:sp>
      <p:pic>
        <p:nvPicPr>
          <p:cNvPr id="6" name="Afbeelding 5">
            <a:extLst>
              <a:ext uri="{FF2B5EF4-FFF2-40B4-BE49-F238E27FC236}">
                <a16:creationId xmlns:a16="http://schemas.microsoft.com/office/drawing/2014/main" id="{2D829A00-8030-648B-CB8B-86B07A6B4E14}"/>
              </a:ext>
            </a:extLst>
          </p:cNvPr>
          <p:cNvPicPr>
            <a:picLocks noChangeAspect="1"/>
          </p:cNvPicPr>
          <p:nvPr/>
        </p:nvPicPr>
        <p:blipFill>
          <a:blip r:embed="rId3"/>
          <a:stretch>
            <a:fillRect/>
          </a:stretch>
        </p:blipFill>
        <p:spPr>
          <a:xfrm>
            <a:off x="5828692" y="-371001"/>
            <a:ext cx="5934903" cy="4982270"/>
          </a:xfrm>
          <a:prstGeom prst="rect">
            <a:avLst/>
          </a:prstGeom>
        </p:spPr>
      </p:pic>
      <p:pic>
        <p:nvPicPr>
          <p:cNvPr id="9" name="Afbeelding 8">
            <a:extLst>
              <a:ext uri="{FF2B5EF4-FFF2-40B4-BE49-F238E27FC236}">
                <a16:creationId xmlns:a16="http://schemas.microsoft.com/office/drawing/2014/main" id="{AEF7B99F-3CCD-901F-28D8-E73AEFEC4705}"/>
              </a:ext>
            </a:extLst>
          </p:cNvPr>
          <p:cNvPicPr>
            <a:picLocks noChangeAspect="1"/>
          </p:cNvPicPr>
          <p:nvPr/>
        </p:nvPicPr>
        <p:blipFill>
          <a:blip r:embed="rId4"/>
          <a:srcRect l="8827" t="12823" r="10095" b="16480"/>
          <a:stretch>
            <a:fillRect/>
          </a:stretch>
        </p:blipFill>
        <p:spPr>
          <a:xfrm>
            <a:off x="1494675" y="3344996"/>
            <a:ext cx="5496790" cy="2532546"/>
          </a:xfrm>
          <a:prstGeom prst="rect">
            <a:avLst/>
          </a:prstGeom>
        </p:spPr>
      </p:pic>
    </p:spTree>
    <p:extLst>
      <p:ext uri="{BB962C8B-B14F-4D97-AF65-F5344CB8AC3E}">
        <p14:creationId xmlns:p14="http://schemas.microsoft.com/office/powerpoint/2010/main" val="175966713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5CF294-3ACA-63CD-6F2D-A9EAB6304CDF}"/>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A64014D3-13DE-FE4D-E5F2-4F5AEE852097}"/>
              </a:ext>
            </a:extLst>
          </p:cNvPr>
          <p:cNvSpPr>
            <a:spLocks noGrp="1"/>
          </p:cNvSpPr>
          <p:nvPr>
            <p:ph type="title"/>
          </p:nvPr>
        </p:nvSpPr>
        <p:spPr/>
        <p:txBody>
          <a:bodyPr/>
          <a:lstStyle/>
          <a:p>
            <a:r>
              <a:rPr lang="nl-BE" sz="3200">
                <a:solidFill>
                  <a:srgbClr val="008000"/>
                </a:solidFill>
              </a:rPr>
              <a:t>Handelen</a:t>
            </a:r>
          </a:p>
        </p:txBody>
      </p:sp>
      <p:pic>
        <p:nvPicPr>
          <p:cNvPr id="4" name="Afbeelding 3">
            <a:extLst>
              <a:ext uri="{FF2B5EF4-FFF2-40B4-BE49-F238E27FC236}">
                <a16:creationId xmlns:a16="http://schemas.microsoft.com/office/drawing/2014/main" id="{5C46F1AD-EE29-F095-BA9C-9A4EEACA41BC}"/>
              </a:ext>
            </a:extLst>
          </p:cNvPr>
          <p:cNvPicPr>
            <a:picLocks noChangeAspect="1"/>
          </p:cNvPicPr>
          <p:nvPr/>
        </p:nvPicPr>
        <p:blipFill>
          <a:blip r:embed="rId3"/>
          <a:stretch>
            <a:fillRect/>
          </a:stretch>
        </p:blipFill>
        <p:spPr>
          <a:xfrm>
            <a:off x="1344518" y="2066256"/>
            <a:ext cx="5382376" cy="4791744"/>
          </a:xfrm>
          <a:prstGeom prst="rect">
            <a:avLst/>
          </a:prstGeom>
        </p:spPr>
      </p:pic>
      <p:pic>
        <p:nvPicPr>
          <p:cNvPr id="7" name="Afbeelding 6">
            <a:extLst>
              <a:ext uri="{FF2B5EF4-FFF2-40B4-BE49-F238E27FC236}">
                <a16:creationId xmlns:a16="http://schemas.microsoft.com/office/drawing/2014/main" id="{E68B5EDE-9331-F717-66E2-728A9AF9F744}"/>
              </a:ext>
            </a:extLst>
          </p:cNvPr>
          <p:cNvPicPr>
            <a:picLocks noChangeAspect="1"/>
          </p:cNvPicPr>
          <p:nvPr/>
        </p:nvPicPr>
        <p:blipFill>
          <a:blip r:embed="rId4"/>
          <a:srcRect l="6168" r="11974" b="10702"/>
          <a:stretch>
            <a:fillRect/>
          </a:stretch>
        </p:blipFill>
        <p:spPr>
          <a:xfrm>
            <a:off x="5727692" y="603187"/>
            <a:ext cx="4940308" cy="2659558"/>
          </a:xfrm>
          <a:prstGeom prst="rect">
            <a:avLst/>
          </a:prstGeom>
        </p:spPr>
      </p:pic>
    </p:spTree>
    <p:extLst>
      <p:ext uri="{BB962C8B-B14F-4D97-AF65-F5344CB8AC3E}">
        <p14:creationId xmlns:p14="http://schemas.microsoft.com/office/powerpoint/2010/main" val="356531913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a:extLst>
              <a:ext uri="{FF2B5EF4-FFF2-40B4-BE49-F238E27FC236}">
                <a16:creationId xmlns:a16="http://schemas.microsoft.com/office/drawing/2014/main" id="{779E1502-B84C-AA18-823D-60269F341676}"/>
              </a:ext>
            </a:extLst>
          </p:cNvPr>
          <p:cNvGraphicFramePr/>
          <p:nvPr>
            <p:extLst>
              <p:ext uri="{D42A27DB-BD31-4B8C-83A1-F6EECF244321}">
                <p14:modId xmlns:p14="http://schemas.microsoft.com/office/powerpoint/2010/main" val="3932075009"/>
              </p:ext>
            </p:extLst>
          </p:nvPr>
        </p:nvGraphicFramePr>
        <p:xfrm>
          <a:off x="432000" y="-576000"/>
          <a:ext cx="11701670" cy="803081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itel 1">
            <a:extLst>
              <a:ext uri="{FF2B5EF4-FFF2-40B4-BE49-F238E27FC236}">
                <a16:creationId xmlns:a16="http://schemas.microsoft.com/office/drawing/2014/main" id="{88D458CA-2695-94B5-23F4-41F03D9D4DCB}"/>
              </a:ext>
            </a:extLst>
          </p:cNvPr>
          <p:cNvSpPr>
            <a:spLocks noGrp="1"/>
          </p:cNvSpPr>
          <p:nvPr>
            <p:ph type="title"/>
          </p:nvPr>
        </p:nvSpPr>
        <p:spPr/>
        <p:txBody>
          <a:bodyPr/>
          <a:lstStyle/>
          <a:p>
            <a:r>
              <a:rPr lang="nl-BE" sz="3200"/>
              <a:t>4 thema’s</a:t>
            </a:r>
          </a:p>
        </p:txBody>
      </p:sp>
      <p:sp>
        <p:nvSpPr>
          <p:cNvPr id="7" name="Tekstvak 6">
            <a:extLst>
              <a:ext uri="{FF2B5EF4-FFF2-40B4-BE49-F238E27FC236}">
                <a16:creationId xmlns:a16="http://schemas.microsoft.com/office/drawing/2014/main" id="{A89BFBA6-8D20-02D8-E726-B3B9A2FE44A4}"/>
              </a:ext>
            </a:extLst>
          </p:cNvPr>
          <p:cNvSpPr txBox="1"/>
          <p:nvPr/>
        </p:nvSpPr>
        <p:spPr>
          <a:xfrm>
            <a:off x="1577009" y="5460760"/>
            <a:ext cx="7474226" cy="584775"/>
          </a:xfrm>
          <a:prstGeom prst="rect">
            <a:avLst/>
          </a:prstGeom>
          <a:noFill/>
        </p:spPr>
        <p:txBody>
          <a:bodyPr wrap="square">
            <a:spAutoFit/>
          </a:bodyPr>
          <a:lstStyle/>
          <a:p>
            <a:r>
              <a:rPr lang="nl-BE" sz="3200">
                <a:hlinkClick r:id="rId8"/>
              </a:rPr>
              <a:t>Projecten lokale voedselstrategie</a:t>
            </a:r>
            <a:endParaRPr lang="nl-BE" sz="3200"/>
          </a:p>
        </p:txBody>
      </p:sp>
    </p:spTree>
    <p:extLst>
      <p:ext uri="{BB962C8B-B14F-4D97-AF65-F5344CB8AC3E}">
        <p14:creationId xmlns:p14="http://schemas.microsoft.com/office/powerpoint/2010/main" val="129934377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0FFC220-F4DD-5025-DC01-6951A419A61F}"/>
              </a:ext>
            </a:extLst>
          </p:cNvPr>
          <p:cNvSpPr>
            <a:spLocks noGrp="1"/>
          </p:cNvSpPr>
          <p:nvPr>
            <p:ph type="title"/>
          </p:nvPr>
        </p:nvSpPr>
        <p:spPr/>
        <p:txBody>
          <a:bodyPr/>
          <a:lstStyle/>
          <a:p>
            <a:r>
              <a:rPr lang="nl-BE" sz="3200"/>
              <a:t>Wie kan indienen?</a:t>
            </a:r>
          </a:p>
        </p:txBody>
      </p:sp>
      <p:sp>
        <p:nvSpPr>
          <p:cNvPr id="3" name="Tijdelijke aanduiding voor tekst 2">
            <a:extLst>
              <a:ext uri="{FF2B5EF4-FFF2-40B4-BE49-F238E27FC236}">
                <a16:creationId xmlns:a16="http://schemas.microsoft.com/office/drawing/2014/main" id="{A72DBA0A-9A5D-3E73-F00E-252AC2DB1CC3}"/>
              </a:ext>
            </a:extLst>
          </p:cNvPr>
          <p:cNvSpPr>
            <a:spLocks noGrp="1"/>
          </p:cNvSpPr>
          <p:nvPr>
            <p:ph type="body" sz="quarter" idx="11"/>
          </p:nvPr>
        </p:nvSpPr>
        <p:spPr>
          <a:xfrm>
            <a:off x="2076450" y="1830386"/>
            <a:ext cx="8964613" cy="4702935"/>
          </a:xfrm>
        </p:spPr>
        <p:txBody>
          <a:bodyPr/>
          <a:lstStyle/>
          <a:p>
            <a:r>
              <a:rPr lang="nl-NL" b="0"/>
              <a:t>Gemeenten</a:t>
            </a:r>
          </a:p>
          <a:p>
            <a:r>
              <a:rPr lang="nl-NL" b="0"/>
              <a:t>Intergemeentelijke samenwerkingsverbanden</a:t>
            </a:r>
          </a:p>
          <a:p>
            <a:r>
              <a:rPr lang="nl-NL" b="0"/>
              <a:t>Verenigingen zonder winstoogmerk</a:t>
            </a:r>
          </a:p>
          <a:p>
            <a:r>
              <a:rPr lang="nl-NL" b="0"/>
              <a:t>Sociale ondernemingen</a:t>
            </a:r>
          </a:p>
          <a:p>
            <a:r>
              <a:rPr lang="nl-NL" b="0"/>
              <a:t>Scholen of scholengroepen</a:t>
            </a:r>
          </a:p>
          <a:p>
            <a:r>
              <a:rPr lang="nl-NL" b="0"/>
              <a:t>Zorginstellingen en ziekenhuizen</a:t>
            </a:r>
          </a:p>
          <a:p>
            <a:pPr marL="0" indent="0">
              <a:buNone/>
            </a:pPr>
            <a:endParaRPr lang="nl-NL" b="0"/>
          </a:p>
          <a:p>
            <a:pPr marL="0" indent="0">
              <a:buNone/>
            </a:pPr>
            <a:r>
              <a:rPr lang="nl-NL" b="0"/>
              <a:t>Let op: gemeente </a:t>
            </a:r>
            <a:r>
              <a:rPr lang="nl-NL">
                <a:solidFill>
                  <a:srgbClr val="008000"/>
                </a:solidFill>
              </a:rPr>
              <a:t>engagementsverklaring Local4Food</a:t>
            </a:r>
          </a:p>
          <a:p>
            <a:pPr marL="0" indent="0">
              <a:buNone/>
            </a:pPr>
            <a:endParaRPr lang="nl-BE"/>
          </a:p>
        </p:txBody>
      </p:sp>
      <p:sp>
        <p:nvSpPr>
          <p:cNvPr id="4" name="Tekstvak 3">
            <a:extLst>
              <a:ext uri="{FF2B5EF4-FFF2-40B4-BE49-F238E27FC236}">
                <a16:creationId xmlns:a16="http://schemas.microsoft.com/office/drawing/2014/main" id="{1CE52D2D-F8D9-1884-C2CF-2A6EFC34DC7F}"/>
              </a:ext>
            </a:extLst>
          </p:cNvPr>
          <p:cNvSpPr txBox="1"/>
          <p:nvPr/>
        </p:nvSpPr>
        <p:spPr>
          <a:xfrm rot="1460812">
            <a:off x="7939074" y="1800280"/>
            <a:ext cx="3358931" cy="523220"/>
          </a:xfrm>
          <a:prstGeom prst="rect">
            <a:avLst/>
          </a:prstGeom>
          <a:noFill/>
        </p:spPr>
        <p:txBody>
          <a:bodyPr wrap="square" rtlCol="0">
            <a:spAutoFit/>
          </a:bodyPr>
          <a:lstStyle/>
          <a:p>
            <a:r>
              <a:rPr lang="nl-BE" sz="2800" b="1">
                <a:solidFill>
                  <a:srgbClr val="C00000"/>
                </a:solidFill>
              </a:rPr>
              <a:t>In Vlaams-Brabant</a:t>
            </a:r>
          </a:p>
        </p:txBody>
      </p:sp>
    </p:spTree>
    <p:extLst>
      <p:ext uri="{BB962C8B-B14F-4D97-AF65-F5344CB8AC3E}">
        <p14:creationId xmlns:p14="http://schemas.microsoft.com/office/powerpoint/2010/main" val="298076664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03AB653-D3F3-38DD-0FBB-332473520DFA}"/>
              </a:ext>
            </a:extLst>
          </p:cNvPr>
          <p:cNvSpPr>
            <a:spLocks noGrp="1"/>
          </p:cNvSpPr>
          <p:nvPr>
            <p:ph type="title"/>
          </p:nvPr>
        </p:nvSpPr>
        <p:spPr/>
        <p:txBody>
          <a:bodyPr/>
          <a:lstStyle/>
          <a:p>
            <a:endParaRPr lang="nl-BE"/>
          </a:p>
        </p:txBody>
      </p:sp>
      <p:sp>
        <p:nvSpPr>
          <p:cNvPr id="3" name="Tijdelijke aanduiding voor tekst 2">
            <a:extLst>
              <a:ext uri="{FF2B5EF4-FFF2-40B4-BE49-F238E27FC236}">
                <a16:creationId xmlns:a16="http://schemas.microsoft.com/office/drawing/2014/main" id="{8A277C6F-34B3-0593-C369-44B7D113150B}"/>
              </a:ext>
            </a:extLst>
          </p:cNvPr>
          <p:cNvSpPr>
            <a:spLocks noGrp="1"/>
          </p:cNvSpPr>
          <p:nvPr>
            <p:ph type="body" sz="quarter" idx="11"/>
          </p:nvPr>
        </p:nvSpPr>
        <p:spPr/>
        <p:txBody>
          <a:bodyPr/>
          <a:lstStyle/>
          <a:p>
            <a:endParaRPr lang="nl-BE"/>
          </a:p>
        </p:txBody>
      </p:sp>
      <p:pic>
        <p:nvPicPr>
          <p:cNvPr id="7" name="Afbeelding 6">
            <a:extLst>
              <a:ext uri="{FF2B5EF4-FFF2-40B4-BE49-F238E27FC236}">
                <a16:creationId xmlns:a16="http://schemas.microsoft.com/office/drawing/2014/main" id="{4ED2971A-E53B-D2DF-D2E2-B8BEE1B04F0F}"/>
              </a:ext>
            </a:extLst>
          </p:cNvPr>
          <p:cNvPicPr>
            <a:picLocks noChangeAspect="1"/>
          </p:cNvPicPr>
          <p:nvPr/>
        </p:nvPicPr>
        <p:blipFill>
          <a:blip r:embed="rId3"/>
          <a:stretch>
            <a:fillRect/>
          </a:stretch>
        </p:blipFill>
        <p:spPr>
          <a:xfrm>
            <a:off x="2076450" y="699370"/>
            <a:ext cx="9980971" cy="4702203"/>
          </a:xfrm>
          <a:prstGeom prst="rect">
            <a:avLst/>
          </a:prstGeom>
        </p:spPr>
      </p:pic>
    </p:spTree>
    <p:extLst>
      <p:ext uri="{BB962C8B-B14F-4D97-AF65-F5344CB8AC3E}">
        <p14:creationId xmlns:p14="http://schemas.microsoft.com/office/powerpoint/2010/main" val="98233442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5BAC9DD-9B4C-A6D7-CB1D-8C8784E07724}"/>
              </a:ext>
            </a:extLst>
          </p:cNvPr>
          <p:cNvSpPr>
            <a:spLocks noGrp="1"/>
          </p:cNvSpPr>
          <p:nvPr>
            <p:ph type="title"/>
          </p:nvPr>
        </p:nvSpPr>
        <p:spPr/>
        <p:txBody>
          <a:bodyPr/>
          <a:lstStyle/>
          <a:p>
            <a:r>
              <a:rPr lang="nl-BE" sz="3200"/>
              <a:t>Samenwerking in 3 rollen</a:t>
            </a:r>
          </a:p>
        </p:txBody>
      </p:sp>
      <p:sp>
        <p:nvSpPr>
          <p:cNvPr id="3" name="Tijdelijke aanduiding voor tekst 2">
            <a:extLst>
              <a:ext uri="{FF2B5EF4-FFF2-40B4-BE49-F238E27FC236}">
                <a16:creationId xmlns:a16="http://schemas.microsoft.com/office/drawing/2014/main" id="{B5F82D02-A69C-12D9-B70B-83E3F5BCB81E}"/>
              </a:ext>
            </a:extLst>
          </p:cNvPr>
          <p:cNvSpPr>
            <a:spLocks noGrp="1"/>
          </p:cNvSpPr>
          <p:nvPr>
            <p:ph type="body" sz="quarter" idx="11"/>
          </p:nvPr>
        </p:nvSpPr>
        <p:spPr>
          <a:xfrm>
            <a:off x="2076450" y="1830387"/>
            <a:ext cx="8964613" cy="3695770"/>
          </a:xfrm>
        </p:spPr>
        <p:txBody>
          <a:bodyPr/>
          <a:lstStyle/>
          <a:p>
            <a:r>
              <a:rPr lang="nl-BE">
                <a:solidFill>
                  <a:srgbClr val="C00000"/>
                </a:solidFill>
              </a:rPr>
              <a:t>Promotor: hoofdindiener</a:t>
            </a:r>
          </a:p>
          <a:p>
            <a:pPr lvl="1"/>
            <a:r>
              <a:rPr lang="nl-BE"/>
              <a:t>Dient project in, coördineert project, ontvangt subsidie, stort bedragen door aan copromotor, aanspreekpunt</a:t>
            </a:r>
          </a:p>
          <a:p>
            <a:r>
              <a:rPr lang="nl-BE">
                <a:solidFill>
                  <a:srgbClr val="C00000"/>
                </a:solidFill>
              </a:rPr>
              <a:t>Copromotor: samenwerking</a:t>
            </a:r>
          </a:p>
          <a:p>
            <a:pPr lvl="1"/>
            <a:r>
              <a:rPr lang="nl-BE"/>
              <a:t>Kan kosten declareren, samenwerkingsovereenkomst</a:t>
            </a:r>
          </a:p>
          <a:p>
            <a:r>
              <a:rPr lang="nl-BE">
                <a:solidFill>
                  <a:srgbClr val="C00000"/>
                </a:solidFill>
              </a:rPr>
              <a:t>Partners: betrokken</a:t>
            </a:r>
          </a:p>
          <a:p>
            <a:pPr lvl="1"/>
            <a:r>
              <a:rPr lang="nl-BE"/>
              <a:t>Engagement, bv. gemeentes waar het project zich afspeelt </a:t>
            </a:r>
          </a:p>
        </p:txBody>
      </p:sp>
    </p:spTree>
    <p:extLst>
      <p:ext uri="{BB962C8B-B14F-4D97-AF65-F5344CB8AC3E}">
        <p14:creationId xmlns:p14="http://schemas.microsoft.com/office/powerpoint/2010/main" val="43160808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D1854F3-81E7-ABE6-905B-7380F8DBC8C7}"/>
              </a:ext>
            </a:extLst>
          </p:cNvPr>
          <p:cNvSpPr>
            <a:spLocks noGrp="1"/>
          </p:cNvSpPr>
          <p:nvPr>
            <p:ph type="title"/>
          </p:nvPr>
        </p:nvSpPr>
        <p:spPr/>
        <p:txBody>
          <a:bodyPr/>
          <a:lstStyle/>
          <a:p>
            <a:r>
              <a:rPr lang="nl-BE" sz="3200">
                <a:hlinkClick r:id="rId3"/>
              </a:rPr>
              <a:t>Word een voedselgemeente | Local4Food</a:t>
            </a:r>
            <a:endParaRPr lang="nl-BE" sz="3200"/>
          </a:p>
        </p:txBody>
      </p:sp>
      <p:sp>
        <p:nvSpPr>
          <p:cNvPr id="3" name="Tijdelijke aanduiding voor tekst 2">
            <a:extLst>
              <a:ext uri="{FF2B5EF4-FFF2-40B4-BE49-F238E27FC236}">
                <a16:creationId xmlns:a16="http://schemas.microsoft.com/office/drawing/2014/main" id="{DDDAD749-7C91-8728-22A8-3C435687A929}"/>
              </a:ext>
            </a:extLst>
          </p:cNvPr>
          <p:cNvSpPr>
            <a:spLocks noGrp="1"/>
          </p:cNvSpPr>
          <p:nvPr>
            <p:ph type="body" sz="quarter" idx="11"/>
          </p:nvPr>
        </p:nvSpPr>
        <p:spPr/>
        <p:txBody>
          <a:bodyPr/>
          <a:lstStyle/>
          <a:p>
            <a:endParaRPr lang="nl-BE"/>
          </a:p>
        </p:txBody>
      </p:sp>
      <p:pic>
        <p:nvPicPr>
          <p:cNvPr id="5" name="Afbeelding 4">
            <a:extLst>
              <a:ext uri="{FF2B5EF4-FFF2-40B4-BE49-F238E27FC236}">
                <a16:creationId xmlns:a16="http://schemas.microsoft.com/office/drawing/2014/main" id="{7BA77AF8-7A8A-90B8-4ECA-3889CB88B870}"/>
              </a:ext>
            </a:extLst>
          </p:cNvPr>
          <p:cNvPicPr>
            <a:picLocks noChangeAspect="1"/>
          </p:cNvPicPr>
          <p:nvPr/>
        </p:nvPicPr>
        <p:blipFill>
          <a:blip r:embed="rId4"/>
          <a:stretch>
            <a:fillRect/>
          </a:stretch>
        </p:blipFill>
        <p:spPr>
          <a:xfrm>
            <a:off x="0" y="1813593"/>
            <a:ext cx="12192000" cy="3230813"/>
          </a:xfrm>
          <a:prstGeom prst="rect">
            <a:avLst/>
          </a:prstGeom>
        </p:spPr>
      </p:pic>
      <p:pic>
        <p:nvPicPr>
          <p:cNvPr id="7" name="Afbeelding 6">
            <a:extLst>
              <a:ext uri="{FF2B5EF4-FFF2-40B4-BE49-F238E27FC236}">
                <a16:creationId xmlns:a16="http://schemas.microsoft.com/office/drawing/2014/main" id="{36E648AD-1714-B289-5F31-62B636F9AA8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6927" y="4798830"/>
            <a:ext cx="3116360" cy="1958490"/>
          </a:xfrm>
          <a:prstGeom prst="rect">
            <a:avLst/>
          </a:prstGeom>
        </p:spPr>
      </p:pic>
    </p:spTree>
    <p:extLst>
      <p:ext uri="{BB962C8B-B14F-4D97-AF65-F5344CB8AC3E}">
        <p14:creationId xmlns:p14="http://schemas.microsoft.com/office/powerpoint/2010/main" val="205908503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1652B97-E9CE-7462-644C-378E79ED55EA}"/>
              </a:ext>
            </a:extLst>
          </p:cNvPr>
          <p:cNvSpPr>
            <a:spLocks noGrp="1"/>
          </p:cNvSpPr>
          <p:nvPr>
            <p:ph type="title"/>
          </p:nvPr>
        </p:nvSpPr>
        <p:spPr/>
        <p:txBody>
          <a:bodyPr/>
          <a:lstStyle/>
          <a:p>
            <a:r>
              <a:rPr lang="nl-BE" sz="3200"/>
              <a:t>Van aanmelding naar aanvraag</a:t>
            </a:r>
          </a:p>
        </p:txBody>
      </p:sp>
      <p:graphicFrame>
        <p:nvGraphicFramePr>
          <p:cNvPr id="4" name="Diagram 3">
            <a:extLst>
              <a:ext uri="{FF2B5EF4-FFF2-40B4-BE49-F238E27FC236}">
                <a16:creationId xmlns:a16="http://schemas.microsoft.com/office/drawing/2014/main" id="{7509CA3C-F931-227D-8C42-6532CB64B28B}"/>
              </a:ext>
            </a:extLst>
          </p:cNvPr>
          <p:cNvGraphicFramePr/>
          <p:nvPr>
            <p:extLst>
              <p:ext uri="{D42A27DB-BD31-4B8C-83A1-F6EECF244321}">
                <p14:modId xmlns:p14="http://schemas.microsoft.com/office/powerpoint/2010/main" val="2770782502"/>
              </p:ext>
            </p:extLst>
          </p:nvPr>
        </p:nvGraphicFramePr>
        <p:xfrm>
          <a:off x="2257287" y="1562970"/>
          <a:ext cx="6939722" cy="485287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kstvak 4">
            <a:extLst>
              <a:ext uri="{FF2B5EF4-FFF2-40B4-BE49-F238E27FC236}">
                <a16:creationId xmlns:a16="http://schemas.microsoft.com/office/drawing/2014/main" id="{A149ACC9-9E75-C0DA-7357-6FFDA232CE9E}"/>
              </a:ext>
            </a:extLst>
          </p:cNvPr>
          <p:cNvSpPr txBox="1"/>
          <p:nvPr/>
        </p:nvSpPr>
        <p:spPr>
          <a:xfrm>
            <a:off x="8067884" y="2474592"/>
            <a:ext cx="1696277" cy="521340"/>
          </a:xfrm>
          <a:prstGeom prst="rect">
            <a:avLst/>
          </a:prstGeom>
          <a:noFill/>
        </p:spPr>
        <p:txBody>
          <a:bodyPr wrap="square" rtlCol="0">
            <a:spAutoFit/>
          </a:bodyPr>
          <a:lstStyle/>
          <a:p>
            <a:r>
              <a:rPr lang="nl-BE" sz="2800" b="1">
                <a:solidFill>
                  <a:srgbClr val="C00000"/>
                </a:solidFill>
              </a:rPr>
              <a:t>ADVIES</a:t>
            </a:r>
          </a:p>
        </p:txBody>
      </p:sp>
    </p:spTree>
    <p:extLst>
      <p:ext uri="{BB962C8B-B14F-4D97-AF65-F5344CB8AC3E}">
        <p14:creationId xmlns:p14="http://schemas.microsoft.com/office/powerpoint/2010/main" val="2981375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91E2E44-A2F6-A5BC-BA38-08BB6E677631}"/>
              </a:ext>
            </a:extLst>
          </p:cNvPr>
          <p:cNvSpPr>
            <a:spLocks noGrp="1"/>
          </p:cNvSpPr>
          <p:nvPr>
            <p:ph type="title"/>
          </p:nvPr>
        </p:nvSpPr>
        <p:spPr/>
        <p:txBody>
          <a:bodyPr/>
          <a:lstStyle/>
          <a:p>
            <a:r>
              <a:rPr lang="nl-BE" sz="3200"/>
              <a:t>Timing</a:t>
            </a:r>
          </a:p>
        </p:txBody>
      </p:sp>
      <p:sp>
        <p:nvSpPr>
          <p:cNvPr id="3" name="Tijdelijke aanduiding voor tekst 2">
            <a:extLst>
              <a:ext uri="{FF2B5EF4-FFF2-40B4-BE49-F238E27FC236}">
                <a16:creationId xmlns:a16="http://schemas.microsoft.com/office/drawing/2014/main" id="{BABEFACD-83B2-FFF4-1D85-0356DB664B71}"/>
              </a:ext>
            </a:extLst>
          </p:cNvPr>
          <p:cNvSpPr>
            <a:spLocks noGrp="1"/>
          </p:cNvSpPr>
          <p:nvPr>
            <p:ph type="body" sz="quarter" idx="11"/>
          </p:nvPr>
        </p:nvSpPr>
        <p:spPr/>
        <p:txBody>
          <a:bodyPr/>
          <a:lstStyle/>
          <a:p>
            <a:endParaRPr lang="nl-BE"/>
          </a:p>
        </p:txBody>
      </p:sp>
      <p:pic>
        <p:nvPicPr>
          <p:cNvPr id="9" name="Afbeelding 8">
            <a:extLst>
              <a:ext uri="{FF2B5EF4-FFF2-40B4-BE49-F238E27FC236}">
                <a16:creationId xmlns:a16="http://schemas.microsoft.com/office/drawing/2014/main" id="{62942C43-4609-8157-EF03-A1755F6F356C}"/>
              </a:ext>
            </a:extLst>
          </p:cNvPr>
          <p:cNvPicPr>
            <a:picLocks noChangeAspect="1"/>
          </p:cNvPicPr>
          <p:nvPr/>
        </p:nvPicPr>
        <p:blipFill>
          <a:blip r:embed="rId3"/>
          <a:stretch>
            <a:fillRect/>
          </a:stretch>
        </p:blipFill>
        <p:spPr>
          <a:xfrm>
            <a:off x="375253" y="1467143"/>
            <a:ext cx="11358638" cy="4085518"/>
          </a:xfrm>
          <a:prstGeom prst="rect">
            <a:avLst/>
          </a:prstGeom>
        </p:spPr>
      </p:pic>
    </p:spTree>
    <p:extLst>
      <p:ext uri="{BB962C8B-B14F-4D97-AF65-F5344CB8AC3E}">
        <p14:creationId xmlns:p14="http://schemas.microsoft.com/office/powerpoint/2010/main" val="298141870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CB1858A-2ABD-A447-39EA-7A8E1D6D1F1E}"/>
              </a:ext>
            </a:extLst>
          </p:cNvPr>
          <p:cNvSpPr>
            <a:spLocks noGrp="1"/>
          </p:cNvSpPr>
          <p:nvPr>
            <p:ph type="title"/>
          </p:nvPr>
        </p:nvSpPr>
        <p:spPr/>
        <p:txBody>
          <a:bodyPr/>
          <a:lstStyle/>
          <a:p>
            <a:r>
              <a:rPr lang="nl-BE" sz="3200"/>
              <a:t>Sterk dossier</a:t>
            </a:r>
          </a:p>
        </p:txBody>
      </p:sp>
      <p:graphicFrame>
        <p:nvGraphicFramePr>
          <p:cNvPr id="5" name="Tabel 4">
            <a:extLst>
              <a:ext uri="{FF2B5EF4-FFF2-40B4-BE49-F238E27FC236}">
                <a16:creationId xmlns:a16="http://schemas.microsoft.com/office/drawing/2014/main" id="{AD3E1107-8EA3-84F9-AFE3-B69A46868116}"/>
              </a:ext>
            </a:extLst>
          </p:cNvPr>
          <p:cNvGraphicFramePr>
            <a:graphicFrameLocks noGrp="1"/>
          </p:cNvGraphicFramePr>
          <p:nvPr>
            <p:extLst>
              <p:ext uri="{D42A27DB-BD31-4B8C-83A1-F6EECF244321}">
                <p14:modId xmlns:p14="http://schemas.microsoft.com/office/powerpoint/2010/main" val="317010836"/>
              </p:ext>
            </p:extLst>
          </p:nvPr>
        </p:nvGraphicFramePr>
        <p:xfrm>
          <a:off x="1568311" y="1562970"/>
          <a:ext cx="8794890" cy="4703511"/>
        </p:xfrm>
        <a:graphic>
          <a:graphicData uri="http://schemas.openxmlformats.org/drawingml/2006/table">
            <a:tbl>
              <a:tblPr firstRow="1" bandRow="1">
                <a:tableStyleId>{E8B1032C-EA38-4F05-BA0D-38AFFFC7BED3}</a:tableStyleId>
              </a:tblPr>
              <a:tblGrid>
                <a:gridCol w="4397445">
                  <a:extLst>
                    <a:ext uri="{9D8B030D-6E8A-4147-A177-3AD203B41FA5}">
                      <a16:colId xmlns:a16="http://schemas.microsoft.com/office/drawing/2014/main" val="3621479240"/>
                    </a:ext>
                  </a:extLst>
                </a:gridCol>
                <a:gridCol w="4397445">
                  <a:extLst>
                    <a:ext uri="{9D8B030D-6E8A-4147-A177-3AD203B41FA5}">
                      <a16:colId xmlns:a16="http://schemas.microsoft.com/office/drawing/2014/main" val="3694194152"/>
                    </a:ext>
                  </a:extLst>
                </a:gridCol>
              </a:tblGrid>
              <a:tr h="897277">
                <a:tc>
                  <a:txBody>
                    <a:bodyPr/>
                    <a:lstStyle/>
                    <a:p>
                      <a:r>
                        <a:rPr lang="nl-BE" sz="2400">
                          <a:solidFill>
                            <a:srgbClr val="C00000"/>
                          </a:solidFill>
                        </a:rPr>
                        <a:t>1. </a:t>
                      </a:r>
                      <a:r>
                        <a:rPr lang="nl-BE" sz="2400"/>
                        <a:t>Impact: </a:t>
                      </a:r>
                      <a:r>
                        <a:rPr lang="nl-BE" sz="2400" b="0"/>
                        <a:t>bijdrage + tastbare resultaten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nl-BE" sz="2400">
                          <a:solidFill>
                            <a:srgbClr val="C00000"/>
                          </a:solidFill>
                        </a:rPr>
                        <a:t>6. </a:t>
                      </a:r>
                      <a:r>
                        <a:rPr lang="nl-BE" sz="2400"/>
                        <a:t>Haalbaar</a:t>
                      </a:r>
                      <a:r>
                        <a:rPr lang="nl-BE" sz="2400" b="0"/>
                        <a:t>: expertise, timing, ambitieniveau</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25617429"/>
                  </a:ext>
                </a:extLst>
              </a:tr>
              <a:tr h="519851">
                <a:tc>
                  <a:txBody>
                    <a:bodyPr/>
                    <a:lstStyle/>
                    <a:p>
                      <a:r>
                        <a:rPr lang="nl-BE" sz="2400" b="1">
                          <a:solidFill>
                            <a:srgbClr val="C00000"/>
                          </a:solidFill>
                        </a:rPr>
                        <a:t>2. </a:t>
                      </a:r>
                      <a:r>
                        <a:rPr lang="nl-BE" sz="2400" b="1"/>
                        <a:t>Waarde: </a:t>
                      </a:r>
                      <a:r>
                        <a:rPr lang="nl-BE" sz="2400"/>
                        <a:t>budget in verhouding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nl-BE" sz="2400" b="1">
                          <a:solidFill>
                            <a:srgbClr val="C00000"/>
                          </a:solidFill>
                        </a:rPr>
                        <a:t>7. </a:t>
                      </a:r>
                      <a:r>
                        <a:rPr lang="nl-BE" sz="2400" b="1"/>
                        <a:t>Schaal: </a:t>
                      </a:r>
                      <a:r>
                        <a:rPr lang="nl-BE" sz="2400"/>
                        <a:t>regionaal, stad – platteland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97396150"/>
                  </a:ext>
                </a:extLst>
              </a:tr>
              <a:tr h="897277">
                <a:tc>
                  <a:txBody>
                    <a:bodyPr/>
                    <a:lstStyle/>
                    <a:p>
                      <a:r>
                        <a:rPr lang="nl-BE" sz="2400" b="1">
                          <a:solidFill>
                            <a:srgbClr val="C00000"/>
                          </a:solidFill>
                        </a:rPr>
                        <a:t>3. </a:t>
                      </a:r>
                      <a:r>
                        <a:rPr lang="nl-BE" sz="2400" b="1"/>
                        <a:t>Continuïteit: </a:t>
                      </a:r>
                      <a:r>
                        <a:rPr lang="nl-BE" sz="2400" b="0"/>
                        <a:t>verderzetting na subsidie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nl-BE" sz="2400" b="1">
                          <a:solidFill>
                            <a:srgbClr val="C00000"/>
                          </a:solidFill>
                        </a:rPr>
                        <a:t>8. </a:t>
                      </a:r>
                      <a:r>
                        <a:rPr lang="nl-BE" sz="2400" b="1"/>
                        <a:t>Herhaalbaarheid </a:t>
                      </a:r>
                      <a:r>
                        <a:rPr lang="nl-BE" sz="2400"/>
                        <a:t>en voorbeeldfunctie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49951888"/>
                  </a:ext>
                </a:extLst>
              </a:tr>
              <a:tr h="897277">
                <a:tc>
                  <a:txBody>
                    <a:bodyPr/>
                    <a:lstStyle/>
                    <a:p>
                      <a:r>
                        <a:rPr lang="nl-BE" sz="2400" b="1">
                          <a:solidFill>
                            <a:srgbClr val="C00000"/>
                          </a:solidFill>
                        </a:rPr>
                        <a:t>4. </a:t>
                      </a:r>
                      <a:r>
                        <a:rPr lang="nl-BE" sz="2400" b="1"/>
                        <a:t>Relevantie: </a:t>
                      </a:r>
                      <a:r>
                        <a:rPr lang="nl-BE" sz="2400"/>
                        <a:t>concrete nood of opportuniteit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nl-BE" sz="2400" b="1">
                          <a:solidFill>
                            <a:srgbClr val="C00000"/>
                          </a:solidFill>
                        </a:rPr>
                        <a:t>9. </a:t>
                      </a:r>
                      <a:r>
                        <a:rPr lang="nl-BE" sz="2400" b="1"/>
                        <a:t>Participatie: </a:t>
                      </a:r>
                      <a:r>
                        <a:rPr lang="nl-BE" sz="2400"/>
                        <a:t>meerdere schakels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5558752"/>
                  </a:ext>
                </a:extLst>
              </a:tr>
              <a:tr h="897277">
                <a:tc>
                  <a:txBody>
                    <a:bodyPr/>
                    <a:lstStyle/>
                    <a:p>
                      <a:r>
                        <a:rPr lang="nl-BE" sz="2400" b="1">
                          <a:solidFill>
                            <a:srgbClr val="C00000"/>
                          </a:solidFill>
                        </a:rPr>
                        <a:t>5. </a:t>
                      </a:r>
                      <a:r>
                        <a:rPr lang="nl-BE" sz="2400" b="1"/>
                        <a:t>Vernieuwend: </a:t>
                      </a:r>
                      <a:r>
                        <a:rPr lang="nl-BE" sz="2400"/>
                        <a:t>innovatie of inspirerend, geen reguliere werking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nl-BE" sz="2400" b="1">
                          <a:solidFill>
                            <a:srgbClr val="C00000"/>
                          </a:solidFill>
                        </a:rPr>
                        <a:t>10. </a:t>
                      </a:r>
                      <a:r>
                        <a:rPr lang="nl-BE" sz="2400" b="1"/>
                        <a:t>Bereik: </a:t>
                      </a:r>
                      <a:r>
                        <a:rPr lang="nl-BE" sz="2400"/>
                        <a:t>brede groep</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34670440"/>
                  </a:ext>
                </a:extLst>
              </a:tr>
            </a:tbl>
          </a:graphicData>
        </a:graphic>
      </p:graphicFrame>
    </p:spTree>
    <p:extLst>
      <p:ext uri="{BB962C8B-B14F-4D97-AF65-F5344CB8AC3E}">
        <p14:creationId xmlns:p14="http://schemas.microsoft.com/office/powerpoint/2010/main" val="392250020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E5A5DA5-47A8-10A0-F2CC-A0AFA44CD9B2}"/>
              </a:ext>
            </a:extLst>
          </p:cNvPr>
          <p:cNvSpPr>
            <a:spLocks noGrp="1"/>
          </p:cNvSpPr>
          <p:nvPr>
            <p:ph type="title"/>
          </p:nvPr>
        </p:nvSpPr>
        <p:spPr/>
        <p:txBody>
          <a:bodyPr/>
          <a:lstStyle/>
          <a:p>
            <a:r>
              <a:rPr lang="nl-BE" sz="3200"/>
              <a:t>Aanmeldformulier</a:t>
            </a:r>
          </a:p>
        </p:txBody>
      </p:sp>
      <p:sp>
        <p:nvSpPr>
          <p:cNvPr id="3" name="Tijdelijke aanduiding voor tekst 2">
            <a:extLst>
              <a:ext uri="{FF2B5EF4-FFF2-40B4-BE49-F238E27FC236}">
                <a16:creationId xmlns:a16="http://schemas.microsoft.com/office/drawing/2014/main" id="{2B66F1A9-0375-96C4-C156-BBDFFAFEC286}"/>
              </a:ext>
            </a:extLst>
          </p:cNvPr>
          <p:cNvSpPr>
            <a:spLocks noGrp="1"/>
          </p:cNvSpPr>
          <p:nvPr>
            <p:ph type="body" sz="quarter" idx="11"/>
          </p:nvPr>
        </p:nvSpPr>
        <p:spPr>
          <a:xfrm>
            <a:off x="2076450" y="1830386"/>
            <a:ext cx="8964613" cy="4328244"/>
          </a:xfrm>
        </p:spPr>
        <p:txBody>
          <a:bodyPr/>
          <a:lstStyle/>
          <a:p>
            <a:r>
              <a:rPr lang="nl-BE" sz="2800">
                <a:solidFill>
                  <a:srgbClr val="C00000"/>
                </a:solidFill>
                <a:hlinkClick r:id="rId2">
                  <a:extLst>
                    <a:ext uri="{A12FA001-AC4F-418D-AE19-62706E023703}">
                      <ahyp:hlinkClr xmlns:ahyp="http://schemas.microsoft.com/office/drawing/2018/hyperlinkcolor" val="tx"/>
                    </a:ext>
                  </a:extLst>
                </a:hlinkClick>
              </a:rPr>
              <a:t>Projecten lokale voedselstrategie</a:t>
            </a:r>
            <a:endParaRPr lang="nl-BE" sz="2800">
              <a:solidFill>
                <a:srgbClr val="C00000"/>
              </a:solidFill>
            </a:endParaRPr>
          </a:p>
          <a:p>
            <a:r>
              <a:rPr lang="nl-BE" sz="2800" b="0"/>
              <a:t>Stap 1: Vragen in de fase voor aanmelding?</a:t>
            </a:r>
          </a:p>
          <a:p>
            <a:pPr lvl="1"/>
            <a:r>
              <a:rPr lang="nl-BE" sz="2800"/>
              <a:t>Vul het formulier in en stel je vraag aan </a:t>
            </a:r>
            <a:r>
              <a:rPr lang="nl-BE" sz="2800" b="1">
                <a:solidFill>
                  <a:srgbClr val="008000"/>
                </a:solidFill>
                <a:hlinkClick r:id="rId3">
                  <a:extLst>
                    <a:ext uri="{A12FA001-AC4F-418D-AE19-62706E023703}">
                      <ahyp:hlinkClr xmlns:ahyp="http://schemas.microsoft.com/office/drawing/2018/hyperlinkcolor" val="tx"/>
                    </a:ext>
                  </a:extLst>
                </a:hlinkClick>
              </a:rPr>
              <a:t>voedsel@vlaamsbrabant.be</a:t>
            </a:r>
            <a:endParaRPr lang="nl-BE" sz="2800" b="1">
              <a:solidFill>
                <a:srgbClr val="008000"/>
              </a:solidFill>
            </a:endParaRPr>
          </a:p>
          <a:p>
            <a:pPr lvl="1"/>
            <a:r>
              <a:rPr lang="nl-BE" sz="2800"/>
              <a:t>Indienen aanmeldformulier: via mail</a:t>
            </a:r>
            <a:endParaRPr lang="nl-BE" sz="2800" b="0"/>
          </a:p>
          <a:p>
            <a:r>
              <a:rPr lang="nl-BE" sz="2800" b="0"/>
              <a:t>Stap 2: Subsidieaanvraag </a:t>
            </a:r>
          </a:p>
          <a:p>
            <a:pPr marL="457200" lvl="1" indent="0">
              <a:buNone/>
            </a:pPr>
            <a:endParaRPr lang="nl-BE"/>
          </a:p>
          <a:p>
            <a:pPr lvl="1"/>
            <a:endParaRPr lang="nl-BE"/>
          </a:p>
        </p:txBody>
      </p:sp>
      <p:pic>
        <p:nvPicPr>
          <p:cNvPr id="5" name="Afbeelding 4">
            <a:extLst>
              <a:ext uri="{FF2B5EF4-FFF2-40B4-BE49-F238E27FC236}">
                <a16:creationId xmlns:a16="http://schemas.microsoft.com/office/drawing/2014/main" id="{43D4FE3D-6C89-4A09-A105-E0DB165C39E9}"/>
              </a:ext>
            </a:extLst>
          </p:cNvPr>
          <p:cNvPicPr>
            <a:picLocks noChangeAspect="1"/>
          </p:cNvPicPr>
          <p:nvPr/>
        </p:nvPicPr>
        <p:blipFill>
          <a:blip r:embed="rId4"/>
          <a:stretch>
            <a:fillRect/>
          </a:stretch>
        </p:blipFill>
        <p:spPr>
          <a:xfrm>
            <a:off x="4133576" y="4958101"/>
            <a:ext cx="3924848" cy="1076475"/>
          </a:xfrm>
          <a:prstGeom prst="rect">
            <a:avLst/>
          </a:prstGeom>
        </p:spPr>
      </p:pic>
    </p:spTree>
    <p:extLst>
      <p:ext uri="{BB962C8B-B14F-4D97-AF65-F5344CB8AC3E}">
        <p14:creationId xmlns:p14="http://schemas.microsoft.com/office/powerpoint/2010/main" val="17213267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0EEF5C8-8965-9C63-6963-4C5F6CDC3DDA}"/>
              </a:ext>
            </a:extLst>
          </p:cNvPr>
          <p:cNvSpPr>
            <a:spLocks noGrp="1"/>
          </p:cNvSpPr>
          <p:nvPr>
            <p:ph type="title"/>
          </p:nvPr>
        </p:nvSpPr>
        <p:spPr/>
        <p:txBody>
          <a:bodyPr/>
          <a:lstStyle/>
          <a:p>
            <a:r>
              <a:rPr lang="nl-BE" sz="3200"/>
              <a:t>Procedure</a:t>
            </a:r>
          </a:p>
        </p:txBody>
      </p:sp>
      <p:sp>
        <p:nvSpPr>
          <p:cNvPr id="3" name="Tijdelijke aanduiding voor tekst 2">
            <a:extLst>
              <a:ext uri="{FF2B5EF4-FFF2-40B4-BE49-F238E27FC236}">
                <a16:creationId xmlns:a16="http://schemas.microsoft.com/office/drawing/2014/main" id="{FC1E329A-8AF0-3898-A6DE-0361C653A13A}"/>
              </a:ext>
            </a:extLst>
          </p:cNvPr>
          <p:cNvSpPr>
            <a:spLocks noGrp="1"/>
          </p:cNvSpPr>
          <p:nvPr>
            <p:ph type="body" sz="quarter" idx="11"/>
          </p:nvPr>
        </p:nvSpPr>
        <p:spPr>
          <a:xfrm>
            <a:off x="2076450" y="1830386"/>
            <a:ext cx="8964613" cy="3775283"/>
          </a:xfrm>
        </p:spPr>
        <p:txBody>
          <a:bodyPr/>
          <a:lstStyle/>
          <a:p>
            <a:r>
              <a:rPr lang="nl-BE" sz="2800" b="0"/>
              <a:t>Gebruik het </a:t>
            </a:r>
            <a:r>
              <a:rPr lang="nl-BE" sz="2800"/>
              <a:t>meest geschikte </a:t>
            </a:r>
            <a:r>
              <a:rPr lang="nl-BE" sz="2800" b="0"/>
              <a:t>subsidiekanaal</a:t>
            </a:r>
          </a:p>
          <a:p>
            <a:r>
              <a:rPr lang="nl-BE" sz="2800" b="0"/>
              <a:t>Begroting in </a:t>
            </a:r>
            <a:r>
              <a:rPr lang="nl-BE" sz="2800"/>
              <a:t>evenwicht</a:t>
            </a:r>
            <a:r>
              <a:rPr lang="nl-BE" sz="2800" b="0"/>
              <a:t>: mogelijk toekenning van lager bedrag</a:t>
            </a:r>
          </a:p>
          <a:p>
            <a:r>
              <a:rPr lang="nl-BE" sz="2800" b="0"/>
              <a:t>Periode tussen indiening en toekenning: min 1,5 maand</a:t>
            </a:r>
          </a:p>
          <a:p>
            <a:r>
              <a:rPr lang="nl-BE" sz="2800" b="0"/>
              <a:t>Start pas mogelijk </a:t>
            </a:r>
            <a:r>
              <a:rPr lang="nl-BE" sz="2800"/>
              <a:t>na goedkeuring</a:t>
            </a:r>
            <a:r>
              <a:rPr lang="nl-BE" sz="2800" b="0"/>
              <a:t>, bv. na ronde 1 → start 1 maart</a:t>
            </a:r>
          </a:p>
        </p:txBody>
      </p:sp>
    </p:spTree>
    <p:extLst>
      <p:ext uri="{BB962C8B-B14F-4D97-AF65-F5344CB8AC3E}">
        <p14:creationId xmlns:p14="http://schemas.microsoft.com/office/powerpoint/2010/main" val="5898202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B52A168-54C9-6D6F-11C0-FBBEC4585C43}"/>
              </a:ext>
            </a:extLst>
          </p:cNvPr>
          <p:cNvSpPr>
            <a:spLocks noGrp="1"/>
          </p:cNvSpPr>
          <p:nvPr>
            <p:ph type="title"/>
          </p:nvPr>
        </p:nvSpPr>
        <p:spPr/>
        <p:txBody>
          <a:bodyPr/>
          <a:lstStyle/>
          <a:p>
            <a:r>
              <a:rPr lang="nl-BE" sz="3200"/>
              <a:t>Subsidiebedrag</a:t>
            </a:r>
          </a:p>
        </p:txBody>
      </p:sp>
      <p:sp>
        <p:nvSpPr>
          <p:cNvPr id="3" name="Tijdelijke aanduiding voor tekst 2">
            <a:extLst>
              <a:ext uri="{FF2B5EF4-FFF2-40B4-BE49-F238E27FC236}">
                <a16:creationId xmlns:a16="http://schemas.microsoft.com/office/drawing/2014/main" id="{9443DE1C-AA4B-DB4B-3460-9C21703A9FB3}"/>
              </a:ext>
            </a:extLst>
          </p:cNvPr>
          <p:cNvSpPr>
            <a:spLocks noGrp="1"/>
          </p:cNvSpPr>
          <p:nvPr>
            <p:ph type="body" sz="quarter" idx="11"/>
          </p:nvPr>
        </p:nvSpPr>
        <p:spPr>
          <a:xfrm>
            <a:off x="2076450" y="1830386"/>
            <a:ext cx="8964613" cy="4328244"/>
          </a:xfrm>
        </p:spPr>
        <p:txBody>
          <a:bodyPr/>
          <a:lstStyle/>
          <a:p>
            <a:r>
              <a:rPr lang="nl-BE" sz="2800">
                <a:solidFill>
                  <a:srgbClr val="008000"/>
                </a:solidFill>
              </a:rPr>
              <a:t>75%</a:t>
            </a:r>
            <a:r>
              <a:rPr lang="nl-BE" sz="2800" b="0"/>
              <a:t> van de totale aanvaardbare kosten – 25% eigen middelen (niet provinciaal, andere eventueel mogelijk, wordt project per project beoordeeld)</a:t>
            </a:r>
          </a:p>
          <a:p>
            <a:pPr marL="0" indent="0">
              <a:buNone/>
            </a:pPr>
            <a:r>
              <a:rPr lang="nl-BE" b="0"/>
              <a:t>	</a:t>
            </a:r>
            <a:r>
              <a:rPr lang="nl-BE">
                <a:solidFill>
                  <a:srgbClr val="C00000"/>
                </a:solidFill>
              </a:rPr>
              <a:t>€ 7.500 - € 90.000</a:t>
            </a:r>
          </a:p>
          <a:p>
            <a:pPr marL="0" indent="0">
              <a:buNone/>
            </a:pPr>
            <a:r>
              <a:rPr lang="nl-BE">
                <a:solidFill>
                  <a:srgbClr val="C00000"/>
                </a:solidFill>
              </a:rPr>
              <a:t>	1 à 2 jaar</a:t>
            </a:r>
          </a:p>
          <a:p>
            <a:r>
              <a:rPr lang="nl-BE" sz="2800" b="0"/>
              <a:t>Betaling: voorschot + afrekening </a:t>
            </a:r>
          </a:p>
          <a:p>
            <a:pPr marL="0" indent="0">
              <a:buNone/>
            </a:pPr>
            <a:r>
              <a:rPr lang="nl-BE" b="0"/>
              <a:t>	1 jaar: 50% - bij eindverantwoording: 50%</a:t>
            </a:r>
          </a:p>
          <a:p>
            <a:pPr marL="0" indent="0">
              <a:buNone/>
            </a:pPr>
            <a:r>
              <a:rPr lang="nl-BE" b="0"/>
              <a:t>	2 jaar: 35% - 35% - bij eindverantwoording: 30%</a:t>
            </a:r>
          </a:p>
        </p:txBody>
      </p:sp>
    </p:spTree>
    <p:extLst>
      <p:ext uri="{BB962C8B-B14F-4D97-AF65-F5344CB8AC3E}">
        <p14:creationId xmlns:p14="http://schemas.microsoft.com/office/powerpoint/2010/main" val="59702913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AC0123E-F355-4793-4788-B3B3ECCF98CF}"/>
              </a:ext>
            </a:extLst>
          </p:cNvPr>
          <p:cNvSpPr>
            <a:spLocks noGrp="1"/>
          </p:cNvSpPr>
          <p:nvPr>
            <p:ph type="title"/>
          </p:nvPr>
        </p:nvSpPr>
        <p:spPr/>
        <p:txBody>
          <a:bodyPr/>
          <a:lstStyle/>
          <a:p>
            <a:r>
              <a:rPr lang="nl-BE" sz="3200"/>
              <a:t>Subsidiabele kosten</a:t>
            </a:r>
          </a:p>
        </p:txBody>
      </p:sp>
      <p:sp>
        <p:nvSpPr>
          <p:cNvPr id="3" name="Tijdelijke aanduiding voor tekst 2">
            <a:extLst>
              <a:ext uri="{FF2B5EF4-FFF2-40B4-BE49-F238E27FC236}">
                <a16:creationId xmlns:a16="http://schemas.microsoft.com/office/drawing/2014/main" id="{2BC5B954-ECAD-1FDB-CF52-437B260E79B9}"/>
              </a:ext>
            </a:extLst>
          </p:cNvPr>
          <p:cNvSpPr>
            <a:spLocks noGrp="1"/>
          </p:cNvSpPr>
          <p:nvPr>
            <p:ph type="body" sz="quarter" idx="11"/>
          </p:nvPr>
        </p:nvSpPr>
        <p:spPr>
          <a:xfrm>
            <a:off x="2076450" y="1444487"/>
            <a:ext cx="9020175" cy="4969565"/>
          </a:xfrm>
        </p:spPr>
        <p:txBody>
          <a:bodyPr/>
          <a:lstStyle/>
          <a:p>
            <a:r>
              <a:rPr lang="nl-BE" sz="2800" b="0"/>
              <a:t>Loon, werkings- en investeringskosten</a:t>
            </a:r>
          </a:p>
          <a:p>
            <a:r>
              <a:rPr lang="nl-BE" sz="2800" b="0"/>
              <a:t>Loonkosten: standaard uurtarief, max. </a:t>
            </a:r>
            <a:r>
              <a:rPr lang="nl-BE" sz="2800"/>
              <a:t>70%</a:t>
            </a:r>
            <a:endParaRPr lang="nl-BE" sz="2800" b="0"/>
          </a:p>
          <a:p>
            <a:r>
              <a:rPr lang="nl-BE" sz="2800" b="0"/>
              <a:t>Studies (loon en werking) max. </a:t>
            </a:r>
            <a:r>
              <a:rPr lang="nl-BE" sz="2800"/>
              <a:t>20%</a:t>
            </a:r>
            <a:r>
              <a:rPr lang="nl-BE" sz="2800" b="0"/>
              <a:t> → concrete realisaties</a:t>
            </a:r>
          </a:p>
          <a:p>
            <a:r>
              <a:rPr lang="nl-BE" sz="2800" b="0"/>
              <a:t>Investeringskosten: enkel jaarlijkse afschrijving, max. </a:t>
            </a:r>
            <a:r>
              <a:rPr lang="nl-BE" sz="2800"/>
              <a:t>25%</a:t>
            </a:r>
            <a:endParaRPr lang="nl-BE" sz="2800" b="0"/>
          </a:p>
          <a:p>
            <a:r>
              <a:rPr lang="nl-BE" sz="2800"/>
              <a:t>Marktconforme</a:t>
            </a:r>
            <a:r>
              <a:rPr lang="nl-BE" sz="2800" b="0"/>
              <a:t> uitgaven, wet op de overheidsopdrachten – prijsvergelijkingen</a:t>
            </a:r>
          </a:p>
          <a:p>
            <a:r>
              <a:rPr lang="nl-BE" sz="2800"/>
              <a:t>Inkomsten</a:t>
            </a:r>
            <a:r>
              <a:rPr lang="nl-BE" sz="2800" b="0"/>
              <a:t> in mindering </a:t>
            </a:r>
          </a:p>
          <a:p>
            <a:r>
              <a:rPr lang="nl-BE" sz="2800"/>
              <a:t>Excel</a:t>
            </a:r>
            <a:endParaRPr lang="nl-BE" sz="2800" b="0"/>
          </a:p>
        </p:txBody>
      </p:sp>
    </p:spTree>
    <p:extLst>
      <p:ext uri="{BB962C8B-B14F-4D97-AF65-F5344CB8AC3E}">
        <p14:creationId xmlns:p14="http://schemas.microsoft.com/office/powerpoint/2010/main" val="372805313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F044B24-E5F9-B610-DF5F-4FE6CDEBF6D5}"/>
              </a:ext>
            </a:extLst>
          </p:cNvPr>
          <p:cNvSpPr>
            <a:spLocks noGrp="1"/>
          </p:cNvSpPr>
          <p:nvPr>
            <p:ph type="title"/>
          </p:nvPr>
        </p:nvSpPr>
        <p:spPr/>
        <p:txBody>
          <a:bodyPr/>
          <a:lstStyle/>
          <a:p>
            <a:r>
              <a:rPr lang="nl-BE" sz="3200"/>
              <a:t>Andere modaliteiten reglement</a:t>
            </a:r>
          </a:p>
        </p:txBody>
      </p:sp>
      <p:sp>
        <p:nvSpPr>
          <p:cNvPr id="3" name="Tijdelijke aanduiding voor tekst 2">
            <a:extLst>
              <a:ext uri="{FF2B5EF4-FFF2-40B4-BE49-F238E27FC236}">
                <a16:creationId xmlns:a16="http://schemas.microsoft.com/office/drawing/2014/main" id="{7C0C765A-F6F7-69A4-6F86-3E64C6349897}"/>
              </a:ext>
            </a:extLst>
          </p:cNvPr>
          <p:cNvSpPr>
            <a:spLocks noGrp="1"/>
          </p:cNvSpPr>
          <p:nvPr>
            <p:ph type="body" sz="quarter" idx="11"/>
          </p:nvPr>
        </p:nvSpPr>
        <p:spPr>
          <a:xfrm>
            <a:off x="2076450" y="1830386"/>
            <a:ext cx="8964613" cy="3669265"/>
          </a:xfrm>
        </p:spPr>
        <p:txBody>
          <a:bodyPr/>
          <a:lstStyle/>
          <a:p>
            <a:r>
              <a:rPr lang="nl-BE" sz="2800" b="0"/>
              <a:t>Verantwoording – declaratie</a:t>
            </a:r>
          </a:p>
          <a:p>
            <a:r>
              <a:rPr lang="nl-BE" sz="2800"/>
              <a:t>Bewaking</a:t>
            </a:r>
            <a:r>
              <a:rPr lang="nl-BE" sz="2800" b="0"/>
              <a:t> voortgang project: afspraken per project</a:t>
            </a:r>
          </a:p>
          <a:p>
            <a:r>
              <a:rPr lang="nl-BE" sz="2800" b="0"/>
              <a:t>Afwijkingen – te bespreken</a:t>
            </a:r>
          </a:p>
          <a:p>
            <a:r>
              <a:rPr lang="nl-BE" sz="2800"/>
              <a:t>Vast aanspreekpunt </a:t>
            </a:r>
            <a:r>
              <a:rPr lang="nl-BE" sz="2800" b="0"/>
              <a:t>projectcoördinator + provincie</a:t>
            </a:r>
          </a:p>
          <a:p>
            <a:r>
              <a:rPr lang="nl-BE" sz="2800"/>
              <a:t>Communicatie</a:t>
            </a:r>
            <a:r>
              <a:rPr lang="nl-BE" sz="2800" b="0"/>
              <a:t>: logo vermelding – gebruiksrecht provincie</a:t>
            </a:r>
          </a:p>
          <a:p>
            <a:r>
              <a:rPr lang="nl-BE" sz="2800" b="0"/>
              <a:t>Sancties</a:t>
            </a:r>
          </a:p>
          <a:p>
            <a:r>
              <a:rPr lang="nl-BE" sz="2800" b="0"/>
              <a:t>Staatssteun</a:t>
            </a:r>
          </a:p>
        </p:txBody>
      </p:sp>
    </p:spTree>
    <p:extLst>
      <p:ext uri="{BB962C8B-B14F-4D97-AF65-F5344CB8AC3E}">
        <p14:creationId xmlns:p14="http://schemas.microsoft.com/office/powerpoint/2010/main" val="366679207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Afbeelding 1">
            <a:extLst>
              <a:ext uri="{FF2B5EF4-FFF2-40B4-BE49-F238E27FC236}">
                <a16:creationId xmlns:a16="http://schemas.microsoft.com/office/drawing/2014/main" id="{513F82FB-62A9-3424-8FA5-CDE7A6A2C08F}"/>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0" y="1600201"/>
            <a:ext cx="12192000" cy="3657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6817704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ijdelijke aanduiding voor afbeelding 3" descr="Klantbeoordeling silhouet">
            <a:extLst>
              <a:ext uri="{FF2B5EF4-FFF2-40B4-BE49-F238E27FC236}">
                <a16:creationId xmlns:a16="http://schemas.microsoft.com/office/drawing/2014/main" id="{E3DA91F2-1224-D1CF-94D0-645FC0F1E783}"/>
              </a:ext>
            </a:extLst>
          </p:cNvPr>
          <p:cNvPicPr>
            <a:picLocks noGrp="1" noChangeAspect="1"/>
          </p:cNvPicPr>
          <p:nvPr>
            <p:ph sz="half" idx="1"/>
          </p:nvPr>
        </p:nvPicPr>
        <p:blipFill>
          <a:blip>
            <a:extLst>
              <a:ext uri="{96DAC541-7B7A-43D3-8B79-37D633B846F1}">
                <asvg:svgBlip xmlns:asvg="http://schemas.microsoft.com/office/drawing/2016/SVG/main" r:embed="rId2"/>
              </a:ext>
            </a:extLst>
          </a:blip>
          <a:stretch>
            <a:fillRect/>
          </a:stretch>
        </p:blipFill>
        <p:spPr>
          <a:xfrm>
            <a:off x="2735262" y="68263"/>
            <a:ext cx="6721475" cy="6721475"/>
          </a:xfrm>
        </p:spPr>
      </p:pic>
    </p:spTree>
    <p:extLst>
      <p:ext uri="{BB962C8B-B14F-4D97-AF65-F5344CB8AC3E}">
        <p14:creationId xmlns:p14="http://schemas.microsoft.com/office/powerpoint/2010/main" val="382137083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Kantoorthema">
  <a:themeElements>
    <a:clrScheme name="Vlaams-Brabant">
      <a:dk1>
        <a:sysClr val="windowText" lastClr="000000"/>
      </a:dk1>
      <a:lt1>
        <a:sysClr val="window" lastClr="FFFFFF"/>
      </a:lt1>
      <a:dk2>
        <a:srgbClr val="8496B0"/>
      </a:dk2>
      <a:lt2>
        <a:srgbClr val="E7E6E6"/>
      </a:lt2>
      <a:accent1>
        <a:srgbClr val="4472C4"/>
      </a:accent1>
      <a:accent2>
        <a:srgbClr val="6F3B55"/>
      </a:accent2>
      <a:accent3>
        <a:srgbClr val="7F7F7F"/>
      </a:accent3>
      <a:accent4>
        <a:srgbClr val="FFD965"/>
      </a:accent4>
      <a:accent5>
        <a:srgbClr val="5B9BD5"/>
      </a:accent5>
      <a:accent6>
        <a:srgbClr val="375623"/>
      </a:accent6>
      <a:hlink>
        <a:srgbClr val="0563C1"/>
      </a:hlink>
      <a:folHlink>
        <a:srgbClr val="6F3B55"/>
      </a:folHlink>
    </a:clrScheme>
    <a:fontScheme name="Vlaams-Braban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e_16-9_VLAAMS-BRABANT" id="{58BA647F-48A0-4752-9853-0A641820C602}" vid="{B4CECCA1-A6FD-4D5D-A8DE-E34760D98D49}"/>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PFxTotalFileSize xmlns="52a520eb-4a75-4cd0-b3ee-a9c89ee2ecb9"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346D05655FCE5E4C98D051B4D2C4EFC7" ma:contentTypeVersion="4" ma:contentTypeDescription="Een nieuw document maken." ma:contentTypeScope="" ma:versionID="e1318c478c4a3bbe4474113459bfd92b">
  <xsd:schema xmlns:xsd="http://www.w3.org/2001/XMLSchema" xmlns:xs="http://www.w3.org/2001/XMLSchema" xmlns:p="http://schemas.microsoft.com/office/2006/metadata/properties" xmlns:ns2="b07bf58c-a634-4e64-86ca-b028ec391e47" xmlns:ns3="52a520eb-4a75-4cd0-b3ee-a9c89ee2ecb9" targetNamespace="http://schemas.microsoft.com/office/2006/metadata/properties" ma:root="true" ma:fieldsID="bf69d2cd44c1de772a713e51e5a27245" ns2:_="" ns3:_="">
    <xsd:import namespace="b07bf58c-a634-4e64-86ca-b028ec391e47"/>
    <xsd:import namespace="52a520eb-4a75-4cd0-b3ee-a9c89ee2ecb9"/>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3:SPFxTotalFileSiz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07bf58c-a634-4e64-86ca-b028ec391e4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2a520eb-4a75-4cd0-b3ee-a9c89ee2ecb9" elementFormDefault="qualified">
    <xsd:import namespace="http://schemas.microsoft.com/office/2006/documentManagement/types"/>
    <xsd:import namespace="http://schemas.microsoft.com/office/infopath/2007/PartnerControls"/>
    <xsd:element name="SPFxTotalFileSize" ma:index="11" nillable="true" ma:displayName="Alle versies" ma:internalName="SPFxTotalFileSize">
      <xsd:simpleType>
        <xsd:restriction base="dms:Number">
          <xsd:minInclusive value="0"/>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97AFA30-E03F-4BF5-9296-DFFF25C4A024}">
  <ds:schemaRefs>
    <ds:schemaRef ds:uri="http://www.w3.org/XML/1998/namespace"/>
    <ds:schemaRef ds:uri="http://schemas.openxmlformats.org/package/2006/metadata/core-properties"/>
    <ds:schemaRef ds:uri="52a520eb-4a75-4cd0-b3ee-a9c89ee2ecb9"/>
    <ds:schemaRef ds:uri="http://purl.org/dc/elements/1.1/"/>
    <ds:schemaRef ds:uri="http://schemas.microsoft.com/office/infopath/2007/PartnerControls"/>
    <ds:schemaRef ds:uri="b07bf58c-a634-4e64-86ca-b028ec391e47"/>
    <ds:schemaRef ds:uri="http://schemas.microsoft.com/office/2006/documentManagement/types"/>
    <ds:schemaRef ds:uri="http://schemas.microsoft.com/office/2006/metadata/properties"/>
    <ds:schemaRef ds:uri="http://purl.org/dc/dcmitype/"/>
    <ds:schemaRef ds:uri="http://purl.org/dc/terms/"/>
  </ds:schemaRefs>
</ds:datastoreItem>
</file>

<file path=customXml/itemProps2.xml><?xml version="1.0" encoding="utf-8"?>
<ds:datastoreItem xmlns:ds="http://schemas.openxmlformats.org/officeDocument/2006/customXml" ds:itemID="{636B8057-EA9B-46AD-AD77-96BA2FED070D}">
  <ds:schemaRefs>
    <ds:schemaRef ds:uri="52a520eb-4a75-4cd0-b3ee-a9c89ee2ecb9"/>
    <ds:schemaRef ds:uri="b07bf58c-a634-4e64-86ca-b028ec391e47"/>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89AC9858-3E7C-433A-B978-3C03A070A40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Presentatie_16-9_VLAAMS-BRABANT</Template>
  <TotalTime>0</TotalTime>
  <Words>745</Words>
  <Application>Microsoft Office PowerPoint</Application>
  <PresentationFormat>Breedbeeld</PresentationFormat>
  <Paragraphs>165</Paragraphs>
  <Slides>21</Slides>
  <Notes>19</Notes>
  <HiddenSlides>0</HiddenSlides>
  <MMClips>0</MMClips>
  <ScaleCrop>false</ScaleCrop>
  <HeadingPairs>
    <vt:vector size="6" baseType="variant">
      <vt:variant>
        <vt:lpstr>Gebruikte lettertypen</vt:lpstr>
      </vt:variant>
      <vt:variant>
        <vt:i4>4</vt:i4>
      </vt:variant>
      <vt:variant>
        <vt:lpstr>Thema</vt:lpstr>
      </vt:variant>
      <vt:variant>
        <vt:i4>1</vt:i4>
      </vt:variant>
      <vt:variant>
        <vt:lpstr>Diatitels</vt:lpstr>
      </vt:variant>
      <vt:variant>
        <vt:i4>21</vt:i4>
      </vt:variant>
    </vt:vector>
  </HeadingPairs>
  <TitlesOfParts>
    <vt:vector size="26" baseType="lpstr">
      <vt:lpstr>Aptos</vt:lpstr>
      <vt:lpstr>Arial</vt:lpstr>
      <vt:lpstr>Courier New</vt:lpstr>
      <vt:lpstr>Wingdings</vt:lpstr>
      <vt:lpstr>Kantoorthema</vt:lpstr>
      <vt:lpstr>Provinciaal subsidiereglement voor lokale voedsel strategie projecten</vt:lpstr>
      <vt:lpstr>Wat krijg je mee in dit webinar?</vt:lpstr>
      <vt:lpstr>Waarom deze oproep?</vt:lpstr>
      <vt:lpstr>Waarderen</vt:lpstr>
      <vt:lpstr>Verbinden</vt:lpstr>
      <vt:lpstr>Handelen</vt:lpstr>
      <vt:lpstr>4 thema’s</vt:lpstr>
      <vt:lpstr>Wie kan indienen?</vt:lpstr>
      <vt:lpstr>PowerPoint-presentatie</vt:lpstr>
      <vt:lpstr>Samenwerking in 3 rollen</vt:lpstr>
      <vt:lpstr>Word een voedselgemeente | Local4Food</vt:lpstr>
      <vt:lpstr>Van aanmelding naar aanvraag</vt:lpstr>
      <vt:lpstr>Timing</vt:lpstr>
      <vt:lpstr>Sterk dossier</vt:lpstr>
      <vt:lpstr>Aanmeldformulier</vt:lpstr>
      <vt:lpstr>Procedure</vt:lpstr>
      <vt:lpstr>Subsidiebedrag</vt:lpstr>
      <vt:lpstr>Subsidiabele kosten</vt:lpstr>
      <vt:lpstr>Andere modaliteiten reglement</vt:lpstr>
      <vt:lpstr>PowerPoint-presentatie</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Ine Vervaeke</dc:creator>
  <cp:lastModifiedBy>Ines Philippaerts</cp:lastModifiedBy>
  <cp:revision>2</cp:revision>
  <dcterms:created xsi:type="dcterms:W3CDTF">2026-09-01T13:01:29Z</dcterms:created>
  <dcterms:modified xsi:type="dcterms:W3CDTF">2026-09-29T12:23:40Z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0x010100346D05655FCE5E4C98D051B4D2C4EFC7</vt:lpwstr>
  </property>
</Properties>
</file>